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74" r:id="rId3"/>
  </p:sldMasterIdLst>
  <p:notesMasterIdLst>
    <p:notesMasterId r:id="rId17"/>
  </p:notesMasterIdLst>
  <p:sldIdLst>
    <p:sldId id="256" r:id="rId4"/>
    <p:sldId id="260" r:id="rId5"/>
    <p:sldId id="261" r:id="rId6"/>
    <p:sldId id="268" r:id="rId7"/>
    <p:sldId id="284" r:id="rId8"/>
    <p:sldId id="270" r:id="rId9"/>
    <p:sldId id="737" r:id="rId10"/>
    <p:sldId id="269" r:id="rId11"/>
    <p:sldId id="271" r:id="rId12"/>
    <p:sldId id="285" r:id="rId13"/>
    <p:sldId id="286" r:id="rId14"/>
    <p:sldId id="283" r:id="rId15"/>
    <p:sldId id="739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38E74A5-CCD2-494C-9FAF-032C1F38A281}" v="553" dt="2018-07-20T18:13:14.7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5" autoAdjust="0"/>
    <p:restoredTop sz="94660"/>
  </p:normalViewPr>
  <p:slideViewPr>
    <p:cSldViewPr snapToGrid="0">
      <p:cViewPr varScale="1">
        <p:scale>
          <a:sx n="68" d="100"/>
          <a:sy n="68" d="100"/>
        </p:scale>
        <p:origin x="118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6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microsoft.com/office/2015/10/relationships/revisionInfo" Target="revisionInfo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HYS, Peter Denis" userId="fa5a9101-bdd4-48fb-9229-120a6609d3e5" providerId="ADAL" clId="{E99783F5-7F87-43FF-9F10-7E94104699D5}"/>
    <pc:docChg chg="custSel addSld delSld modSld sldOrd delMainMaster">
      <pc:chgData name="GHYS, Peter Denis" userId="fa5a9101-bdd4-48fb-9229-120a6609d3e5" providerId="ADAL" clId="{E99783F5-7F87-43FF-9F10-7E94104699D5}" dt="2018-07-20T18:13:14.752" v="552" actId="20577"/>
      <pc:docMkLst>
        <pc:docMk/>
      </pc:docMkLst>
      <pc:sldChg chg="del">
        <pc:chgData name="GHYS, Peter Denis" userId="fa5a9101-bdd4-48fb-9229-120a6609d3e5" providerId="ADAL" clId="{E99783F5-7F87-43FF-9F10-7E94104699D5}" dt="2018-07-20T17:25:24.152" v="0" actId="2696"/>
        <pc:sldMkLst>
          <pc:docMk/>
          <pc:sldMk cId="409021654" sldId="262"/>
        </pc:sldMkLst>
      </pc:sldChg>
      <pc:sldChg chg="del">
        <pc:chgData name="GHYS, Peter Denis" userId="fa5a9101-bdd4-48fb-9229-120a6609d3e5" providerId="ADAL" clId="{E99783F5-7F87-43FF-9F10-7E94104699D5}" dt="2018-07-20T17:25:27.122" v="2" actId="2696"/>
        <pc:sldMkLst>
          <pc:docMk/>
          <pc:sldMk cId="2339726701" sldId="263"/>
        </pc:sldMkLst>
      </pc:sldChg>
      <pc:sldChg chg="del">
        <pc:chgData name="GHYS, Peter Denis" userId="fa5a9101-bdd4-48fb-9229-120a6609d3e5" providerId="ADAL" clId="{E99783F5-7F87-43FF-9F10-7E94104699D5}" dt="2018-07-20T17:25:31.803" v="3" actId="2696"/>
        <pc:sldMkLst>
          <pc:docMk/>
          <pc:sldMk cId="3411512207" sldId="264"/>
        </pc:sldMkLst>
      </pc:sldChg>
      <pc:sldChg chg="del">
        <pc:chgData name="GHYS, Peter Denis" userId="fa5a9101-bdd4-48fb-9229-120a6609d3e5" providerId="ADAL" clId="{E99783F5-7F87-43FF-9F10-7E94104699D5}" dt="2018-07-20T17:25:32.475" v="4" actId="2696"/>
        <pc:sldMkLst>
          <pc:docMk/>
          <pc:sldMk cId="3055053157" sldId="265"/>
        </pc:sldMkLst>
      </pc:sldChg>
      <pc:sldChg chg="del">
        <pc:chgData name="GHYS, Peter Denis" userId="fa5a9101-bdd4-48fb-9229-120a6609d3e5" providerId="ADAL" clId="{E99783F5-7F87-43FF-9F10-7E94104699D5}" dt="2018-07-20T17:25:34.111" v="6" actId="2696"/>
        <pc:sldMkLst>
          <pc:docMk/>
          <pc:sldMk cId="3744785480" sldId="266"/>
        </pc:sldMkLst>
      </pc:sldChg>
      <pc:sldChg chg="del">
        <pc:chgData name="GHYS, Peter Denis" userId="fa5a9101-bdd4-48fb-9229-120a6609d3e5" providerId="ADAL" clId="{E99783F5-7F87-43FF-9F10-7E94104699D5}" dt="2018-07-20T17:25:33.484" v="5" actId="2696"/>
        <pc:sldMkLst>
          <pc:docMk/>
          <pc:sldMk cId="3304508320" sldId="267"/>
        </pc:sldMkLst>
      </pc:sldChg>
      <pc:sldChg chg="delSp modSp">
        <pc:chgData name="GHYS, Peter Denis" userId="fa5a9101-bdd4-48fb-9229-120a6609d3e5" providerId="ADAL" clId="{E99783F5-7F87-43FF-9F10-7E94104699D5}" dt="2018-07-20T17:36:14.718" v="121" actId="1035"/>
        <pc:sldMkLst>
          <pc:docMk/>
          <pc:sldMk cId="192955995" sldId="269"/>
        </pc:sldMkLst>
        <pc:picChg chg="mod">
          <ac:chgData name="GHYS, Peter Denis" userId="fa5a9101-bdd4-48fb-9229-120a6609d3e5" providerId="ADAL" clId="{E99783F5-7F87-43FF-9F10-7E94104699D5}" dt="2018-07-20T17:36:14.718" v="121" actId="1035"/>
          <ac:picMkLst>
            <pc:docMk/>
            <pc:sldMk cId="192955995" sldId="269"/>
            <ac:picMk id="6" creationId="{C290B715-5C35-40A5-A284-45AB70088444}"/>
          </ac:picMkLst>
        </pc:picChg>
        <pc:picChg chg="del">
          <ac:chgData name="GHYS, Peter Denis" userId="fa5a9101-bdd4-48fb-9229-120a6609d3e5" providerId="ADAL" clId="{E99783F5-7F87-43FF-9F10-7E94104699D5}" dt="2018-07-20T17:35:55.009" v="71" actId="478"/>
          <ac:picMkLst>
            <pc:docMk/>
            <pc:sldMk cId="192955995" sldId="269"/>
            <ac:picMk id="7" creationId="{B31AA618-2598-4921-B26D-76095AC10D37}"/>
          </ac:picMkLst>
        </pc:picChg>
        <pc:picChg chg="del">
          <ac:chgData name="GHYS, Peter Denis" userId="fa5a9101-bdd4-48fb-9229-120a6609d3e5" providerId="ADAL" clId="{E99783F5-7F87-43FF-9F10-7E94104699D5}" dt="2018-07-20T17:35:57.205" v="72" actId="478"/>
          <ac:picMkLst>
            <pc:docMk/>
            <pc:sldMk cId="192955995" sldId="269"/>
            <ac:picMk id="8" creationId="{22354BF1-9FC4-4AD0-937C-1C79887E8266}"/>
          </ac:picMkLst>
        </pc:picChg>
      </pc:sldChg>
      <pc:sldChg chg="ord">
        <pc:chgData name="GHYS, Peter Denis" userId="fa5a9101-bdd4-48fb-9229-120a6609d3e5" providerId="ADAL" clId="{E99783F5-7F87-43FF-9F10-7E94104699D5}" dt="2018-07-20T18:05:39.751" v="340"/>
        <pc:sldMkLst>
          <pc:docMk/>
          <pc:sldMk cId="2826817660" sldId="271"/>
        </pc:sldMkLst>
      </pc:sldChg>
      <pc:sldChg chg="del">
        <pc:chgData name="GHYS, Peter Denis" userId="fa5a9101-bdd4-48fb-9229-120a6609d3e5" providerId="ADAL" clId="{E99783F5-7F87-43FF-9F10-7E94104699D5}" dt="2018-07-20T17:26:17.888" v="8" actId="2696"/>
        <pc:sldMkLst>
          <pc:docMk/>
          <pc:sldMk cId="2133415987" sldId="272"/>
        </pc:sldMkLst>
      </pc:sldChg>
      <pc:sldChg chg="del">
        <pc:chgData name="GHYS, Peter Denis" userId="fa5a9101-bdd4-48fb-9229-120a6609d3e5" providerId="ADAL" clId="{E99783F5-7F87-43FF-9F10-7E94104699D5}" dt="2018-07-20T17:26:31.706" v="10" actId="2696"/>
        <pc:sldMkLst>
          <pc:docMk/>
          <pc:sldMk cId="3727623258" sldId="273"/>
        </pc:sldMkLst>
      </pc:sldChg>
      <pc:sldChg chg="del">
        <pc:chgData name="GHYS, Peter Denis" userId="fa5a9101-bdd4-48fb-9229-120a6609d3e5" providerId="ADAL" clId="{E99783F5-7F87-43FF-9F10-7E94104699D5}" dt="2018-07-20T17:26:33.122" v="11" actId="2696"/>
        <pc:sldMkLst>
          <pc:docMk/>
          <pc:sldMk cId="804025742" sldId="274"/>
        </pc:sldMkLst>
      </pc:sldChg>
      <pc:sldChg chg="del">
        <pc:chgData name="GHYS, Peter Denis" userId="fa5a9101-bdd4-48fb-9229-120a6609d3e5" providerId="ADAL" clId="{E99783F5-7F87-43FF-9F10-7E94104699D5}" dt="2018-07-20T17:26:34.262" v="12" actId="2696"/>
        <pc:sldMkLst>
          <pc:docMk/>
          <pc:sldMk cId="3412668741" sldId="275"/>
        </pc:sldMkLst>
      </pc:sldChg>
      <pc:sldChg chg="del">
        <pc:chgData name="GHYS, Peter Denis" userId="fa5a9101-bdd4-48fb-9229-120a6609d3e5" providerId="ADAL" clId="{E99783F5-7F87-43FF-9F10-7E94104699D5}" dt="2018-07-20T17:26:34.773" v="13" actId="2696"/>
        <pc:sldMkLst>
          <pc:docMk/>
          <pc:sldMk cId="989842002" sldId="276"/>
        </pc:sldMkLst>
      </pc:sldChg>
      <pc:sldChg chg="del">
        <pc:chgData name="GHYS, Peter Denis" userId="fa5a9101-bdd4-48fb-9229-120a6609d3e5" providerId="ADAL" clId="{E99783F5-7F87-43FF-9F10-7E94104699D5}" dt="2018-07-20T17:26:36.104" v="14" actId="2696"/>
        <pc:sldMkLst>
          <pc:docMk/>
          <pc:sldMk cId="3639128983" sldId="277"/>
        </pc:sldMkLst>
      </pc:sldChg>
      <pc:sldChg chg="del">
        <pc:chgData name="GHYS, Peter Denis" userId="fa5a9101-bdd4-48fb-9229-120a6609d3e5" providerId="ADAL" clId="{E99783F5-7F87-43FF-9F10-7E94104699D5}" dt="2018-07-20T17:26:38.229" v="16" actId="2696"/>
        <pc:sldMkLst>
          <pc:docMk/>
          <pc:sldMk cId="2205584054" sldId="278"/>
        </pc:sldMkLst>
      </pc:sldChg>
      <pc:sldChg chg="del">
        <pc:chgData name="GHYS, Peter Denis" userId="fa5a9101-bdd4-48fb-9229-120a6609d3e5" providerId="ADAL" clId="{E99783F5-7F87-43FF-9F10-7E94104699D5}" dt="2018-07-20T17:26:38.988" v="17" actId="2696"/>
        <pc:sldMkLst>
          <pc:docMk/>
          <pc:sldMk cId="3180689843" sldId="279"/>
        </pc:sldMkLst>
      </pc:sldChg>
      <pc:sldChg chg="del">
        <pc:chgData name="GHYS, Peter Denis" userId="fa5a9101-bdd4-48fb-9229-120a6609d3e5" providerId="ADAL" clId="{E99783F5-7F87-43FF-9F10-7E94104699D5}" dt="2018-07-20T17:26:37.464" v="15" actId="2696"/>
        <pc:sldMkLst>
          <pc:docMk/>
          <pc:sldMk cId="1940886755" sldId="280"/>
        </pc:sldMkLst>
      </pc:sldChg>
      <pc:sldChg chg="del">
        <pc:chgData name="GHYS, Peter Denis" userId="fa5a9101-bdd4-48fb-9229-120a6609d3e5" providerId="ADAL" clId="{E99783F5-7F87-43FF-9F10-7E94104699D5}" dt="2018-07-20T17:26:39.714" v="18" actId="2696"/>
        <pc:sldMkLst>
          <pc:docMk/>
          <pc:sldMk cId="3750128426" sldId="281"/>
        </pc:sldMkLst>
      </pc:sldChg>
      <pc:sldChg chg="del">
        <pc:chgData name="GHYS, Peter Denis" userId="fa5a9101-bdd4-48fb-9229-120a6609d3e5" providerId="ADAL" clId="{E99783F5-7F87-43FF-9F10-7E94104699D5}" dt="2018-07-20T17:26:43.237" v="19" actId="2696"/>
        <pc:sldMkLst>
          <pc:docMk/>
          <pc:sldMk cId="1911977573" sldId="282"/>
        </pc:sldMkLst>
      </pc:sldChg>
      <pc:sldChg chg="del">
        <pc:chgData name="GHYS, Peter Denis" userId="fa5a9101-bdd4-48fb-9229-120a6609d3e5" providerId="ADAL" clId="{E99783F5-7F87-43FF-9F10-7E94104699D5}" dt="2018-07-20T17:25:25.043" v="1" actId="2696"/>
        <pc:sldMkLst>
          <pc:docMk/>
          <pc:sldMk cId="2561627871" sldId="284"/>
        </pc:sldMkLst>
      </pc:sldChg>
      <pc:sldChg chg="modSp add">
        <pc:chgData name="GHYS, Peter Denis" userId="fa5a9101-bdd4-48fb-9229-120a6609d3e5" providerId="ADAL" clId="{E99783F5-7F87-43FF-9F10-7E94104699D5}" dt="2018-07-20T17:28:19.343" v="70" actId="14100"/>
        <pc:sldMkLst>
          <pc:docMk/>
          <pc:sldMk cId="3579883822" sldId="284"/>
        </pc:sldMkLst>
        <pc:picChg chg="mod">
          <ac:chgData name="GHYS, Peter Denis" userId="fa5a9101-bdd4-48fb-9229-120a6609d3e5" providerId="ADAL" clId="{E99783F5-7F87-43FF-9F10-7E94104699D5}" dt="2018-07-20T17:28:19.343" v="70" actId="14100"/>
          <ac:picMkLst>
            <pc:docMk/>
            <pc:sldMk cId="3579883822" sldId="284"/>
            <ac:picMk id="5" creationId="{CE18F1F3-61C3-479F-A849-3903FBE7923F}"/>
          </ac:picMkLst>
        </pc:picChg>
      </pc:sldChg>
      <pc:sldChg chg="del">
        <pc:chgData name="GHYS, Peter Denis" userId="fa5a9101-bdd4-48fb-9229-120a6609d3e5" providerId="ADAL" clId="{E99783F5-7F87-43FF-9F10-7E94104699D5}" dt="2018-07-20T17:26:30.934" v="9" actId="2696"/>
        <pc:sldMkLst>
          <pc:docMk/>
          <pc:sldMk cId="417985878" sldId="285"/>
        </pc:sldMkLst>
      </pc:sldChg>
      <pc:sldChg chg="delSp modSp add">
        <pc:chgData name="GHYS, Peter Denis" userId="fa5a9101-bdd4-48fb-9229-120a6609d3e5" providerId="ADAL" clId="{E99783F5-7F87-43FF-9F10-7E94104699D5}" dt="2018-07-20T17:37:12.186" v="206" actId="1035"/>
        <pc:sldMkLst>
          <pc:docMk/>
          <pc:sldMk cId="843749775" sldId="285"/>
        </pc:sldMkLst>
        <pc:picChg chg="del">
          <ac:chgData name="GHYS, Peter Denis" userId="fa5a9101-bdd4-48fb-9229-120a6609d3e5" providerId="ADAL" clId="{E99783F5-7F87-43FF-9F10-7E94104699D5}" dt="2018-07-20T17:36:23.893" v="122" actId="478"/>
          <ac:picMkLst>
            <pc:docMk/>
            <pc:sldMk cId="843749775" sldId="285"/>
            <ac:picMk id="6" creationId="{C290B715-5C35-40A5-A284-45AB70088444}"/>
          </ac:picMkLst>
        </pc:picChg>
        <pc:picChg chg="mod">
          <ac:chgData name="GHYS, Peter Denis" userId="fa5a9101-bdd4-48fb-9229-120a6609d3e5" providerId="ADAL" clId="{E99783F5-7F87-43FF-9F10-7E94104699D5}" dt="2018-07-20T17:37:12.186" v="206" actId="1035"/>
          <ac:picMkLst>
            <pc:docMk/>
            <pc:sldMk cId="843749775" sldId="285"/>
            <ac:picMk id="7" creationId="{B31AA618-2598-4921-B26D-76095AC10D37}"/>
          </ac:picMkLst>
        </pc:picChg>
        <pc:picChg chg="del">
          <ac:chgData name="GHYS, Peter Denis" userId="fa5a9101-bdd4-48fb-9229-120a6609d3e5" providerId="ADAL" clId="{E99783F5-7F87-43FF-9F10-7E94104699D5}" dt="2018-07-20T17:36:26.723" v="123" actId="478"/>
          <ac:picMkLst>
            <pc:docMk/>
            <pc:sldMk cId="843749775" sldId="285"/>
            <ac:picMk id="8" creationId="{22354BF1-9FC4-4AD0-937C-1C79887E8266}"/>
          </ac:picMkLst>
        </pc:picChg>
      </pc:sldChg>
      <pc:sldChg chg="delSp modSp add">
        <pc:chgData name="GHYS, Peter Denis" userId="fa5a9101-bdd4-48fb-9229-120a6609d3e5" providerId="ADAL" clId="{E99783F5-7F87-43FF-9F10-7E94104699D5}" dt="2018-07-20T17:37:53.622" v="286" actId="1035"/>
        <pc:sldMkLst>
          <pc:docMk/>
          <pc:sldMk cId="987479770" sldId="286"/>
        </pc:sldMkLst>
        <pc:picChg chg="del">
          <ac:chgData name="GHYS, Peter Denis" userId="fa5a9101-bdd4-48fb-9229-120a6609d3e5" providerId="ADAL" clId="{E99783F5-7F87-43FF-9F10-7E94104699D5}" dt="2018-07-20T17:37:18.775" v="207" actId="478"/>
          <ac:picMkLst>
            <pc:docMk/>
            <pc:sldMk cId="987479770" sldId="286"/>
            <ac:picMk id="6" creationId="{C290B715-5C35-40A5-A284-45AB70088444}"/>
          </ac:picMkLst>
        </pc:picChg>
        <pc:picChg chg="del">
          <ac:chgData name="GHYS, Peter Denis" userId="fa5a9101-bdd4-48fb-9229-120a6609d3e5" providerId="ADAL" clId="{E99783F5-7F87-43FF-9F10-7E94104699D5}" dt="2018-07-20T17:37:22.766" v="208" actId="478"/>
          <ac:picMkLst>
            <pc:docMk/>
            <pc:sldMk cId="987479770" sldId="286"/>
            <ac:picMk id="7" creationId="{B31AA618-2598-4921-B26D-76095AC10D37}"/>
          </ac:picMkLst>
        </pc:picChg>
        <pc:picChg chg="mod">
          <ac:chgData name="GHYS, Peter Denis" userId="fa5a9101-bdd4-48fb-9229-120a6609d3e5" providerId="ADAL" clId="{E99783F5-7F87-43FF-9F10-7E94104699D5}" dt="2018-07-20T17:37:53.622" v="286" actId="1035"/>
          <ac:picMkLst>
            <pc:docMk/>
            <pc:sldMk cId="987479770" sldId="286"/>
            <ac:picMk id="8" creationId="{22354BF1-9FC4-4AD0-937C-1C79887E8266}"/>
          </ac:picMkLst>
        </pc:picChg>
      </pc:sldChg>
      <pc:sldChg chg="del">
        <pc:chgData name="GHYS, Peter Denis" userId="fa5a9101-bdd4-48fb-9229-120a6609d3e5" providerId="ADAL" clId="{E99783F5-7F87-43FF-9F10-7E94104699D5}" dt="2018-07-20T17:26:16.084" v="7" actId="2696"/>
        <pc:sldMkLst>
          <pc:docMk/>
          <pc:sldMk cId="2948526271" sldId="286"/>
        </pc:sldMkLst>
      </pc:sldChg>
      <pc:sldChg chg="del">
        <pc:chgData name="GHYS, Peter Denis" userId="fa5a9101-bdd4-48fb-9229-120a6609d3e5" providerId="ADAL" clId="{E99783F5-7F87-43FF-9F10-7E94104699D5}" dt="2018-07-20T17:26:43.245" v="20" actId="2696"/>
        <pc:sldMkLst>
          <pc:docMk/>
          <pc:sldMk cId="158470685" sldId="287"/>
        </pc:sldMkLst>
      </pc:sldChg>
      <pc:sldChg chg="del">
        <pc:chgData name="GHYS, Peter Denis" userId="fa5a9101-bdd4-48fb-9229-120a6609d3e5" providerId="ADAL" clId="{E99783F5-7F87-43FF-9F10-7E94104699D5}" dt="2018-07-20T17:26:45.807" v="21" actId="2696"/>
        <pc:sldMkLst>
          <pc:docMk/>
          <pc:sldMk cId="0" sldId="288"/>
        </pc:sldMkLst>
      </pc:sldChg>
      <pc:sldChg chg="del">
        <pc:chgData name="GHYS, Peter Denis" userId="fa5a9101-bdd4-48fb-9229-120a6609d3e5" providerId="ADAL" clId="{E99783F5-7F87-43FF-9F10-7E94104699D5}" dt="2018-07-20T17:26:46.332" v="22" actId="2696"/>
        <pc:sldMkLst>
          <pc:docMk/>
          <pc:sldMk cId="2965638331" sldId="289"/>
        </pc:sldMkLst>
      </pc:sldChg>
      <pc:sldChg chg="del">
        <pc:chgData name="GHYS, Peter Denis" userId="fa5a9101-bdd4-48fb-9229-120a6609d3e5" providerId="ADAL" clId="{E99783F5-7F87-43FF-9F10-7E94104699D5}" dt="2018-07-20T17:26:46.819" v="23" actId="2696"/>
        <pc:sldMkLst>
          <pc:docMk/>
          <pc:sldMk cId="82979726" sldId="290"/>
        </pc:sldMkLst>
      </pc:sldChg>
      <pc:sldChg chg="del">
        <pc:chgData name="GHYS, Peter Denis" userId="fa5a9101-bdd4-48fb-9229-120a6609d3e5" providerId="ADAL" clId="{E99783F5-7F87-43FF-9F10-7E94104699D5}" dt="2018-07-20T17:26:47.247" v="24" actId="2696"/>
        <pc:sldMkLst>
          <pc:docMk/>
          <pc:sldMk cId="147482735" sldId="291"/>
        </pc:sldMkLst>
      </pc:sldChg>
      <pc:sldChg chg="del">
        <pc:chgData name="GHYS, Peter Denis" userId="fa5a9101-bdd4-48fb-9229-120a6609d3e5" providerId="ADAL" clId="{E99783F5-7F87-43FF-9F10-7E94104699D5}" dt="2018-07-20T17:26:47.693" v="25" actId="2696"/>
        <pc:sldMkLst>
          <pc:docMk/>
          <pc:sldMk cId="3240418430" sldId="292"/>
        </pc:sldMkLst>
      </pc:sldChg>
      <pc:sldChg chg="del">
        <pc:chgData name="GHYS, Peter Denis" userId="fa5a9101-bdd4-48fb-9229-120a6609d3e5" providerId="ADAL" clId="{E99783F5-7F87-43FF-9F10-7E94104699D5}" dt="2018-07-20T17:26:48.526" v="26" actId="2696"/>
        <pc:sldMkLst>
          <pc:docMk/>
          <pc:sldMk cId="528594012" sldId="293"/>
        </pc:sldMkLst>
      </pc:sldChg>
      <pc:sldChg chg="del">
        <pc:chgData name="GHYS, Peter Denis" userId="fa5a9101-bdd4-48fb-9229-120a6609d3e5" providerId="ADAL" clId="{E99783F5-7F87-43FF-9F10-7E94104699D5}" dt="2018-07-20T17:26:49.017" v="27" actId="2696"/>
        <pc:sldMkLst>
          <pc:docMk/>
          <pc:sldMk cId="117860156" sldId="294"/>
        </pc:sldMkLst>
      </pc:sldChg>
      <pc:sldChg chg="del">
        <pc:chgData name="GHYS, Peter Denis" userId="fa5a9101-bdd4-48fb-9229-120a6609d3e5" providerId="ADAL" clId="{E99783F5-7F87-43FF-9F10-7E94104699D5}" dt="2018-07-20T17:26:49.786" v="28" actId="2696"/>
        <pc:sldMkLst>
          <pc:docMk/>
          <pc:sldMk cId="1530988754" sldId="295"/>
        </pc:sldMkLst>
      </pc:sldChg>
      <pc:sldChg chg="del">
        <pc:chgData name="GHYS, Peter Denis" userId="fa5a9101-bdd4-48fb-9229-120a6609d3e5" providerId="ADAL" clId="{E99783F5-7F87-43FF-9F10-7E94104699D5}" dt="2018-07-20T17:26:50.345" v="29" actId="2696"/>
        <pc:sldMkLst>
          <pc:docMk/>
          <pc:sldMk cId="3029747943" sldId="296"/>
        </pc:sldMkLst>
      </pc:sldChg>
      <pc:sldChg chg="delSp modSp add del">
        <pc:chgData name="GHYS, Peter Denis" userId="fa5a9101-bdd4-48fb-9229-120a6609d3e5" providerId="ADAL" clId="{E99783F5-7F87-43FF-9F10-7E94104699D5}" dt="2018-07-20T18:02:17.728" v="323" actId="20577"/>
        <pc:sldMkLst>
          <pc:docMk/>
          <pc:sldMk cId="2839628241" sldId="737"/>
        </pc:sldMkLst>
        <pc:spChg chg="mod">
          <ac:chgData name="GHYS, Peter Denis" userId="fa5a9101-bdd4-48fb-9229-120a6609d3e5" providerId="ADAL" clId="{E99783F5-7F87-43FF-9F10-7E94104699D5}" dt="2018-07-20T18:02:17.728" v="323" actId="20577"/>
          <ac:spMkLst>
            <pc:docMk/>
            <pc:sldMk cId="2839628241" sldId="737"/>
            <ac:spMk id="10" creationId="{4EF7D533-0619-49CC-A628-BD7B644D968B}"/>
          </ac:spMkLst>
        </pc:spChg>
        <pc:spChg chg="del mod">
          <ac:chgData name="GHYS, Peter Denis" userId="fa5a9101-bdd4-48fb-9229-120a6609d3e5" providerId="ADAL" clId="{E99783F5-7F87-43FF-9F10-7E94104699D5}" dt="2018-07-20T18:02:00.912" v="321" actId="478"/>
          <ac:spMkLst>
            <pc:docMk/>
            <pc:sldMk cId="2839628241" sldId="737"/>
            <ac:spMk id="29" creationId="{A0C32D92-6198-45AE-A33A-D448ABDA133E}"/>
          </ac:spMkLst>
        </pc:spChg>
      </pc:sldChg>
      <pc:sldChg chg="delSp add del">
        <pc:chgData name="GHYS, Peter Denis" userId="fa5a9101-bdd4-48fb-9229-120a6609d3e5" providerId="ADAL" clId="{E99783F5-7F87-43FF-9F10-7E94104699D5}" dt="2018-07-20T18:05:02.561" v="339" actId="2696"/>
        <pc:sldMkLst>
          <pc:docMk/>
          <pc:sldMk cId="360682928" sldId="738"/>
        </pc:sldMkLst>
        <pc:picChg chg="del">
          <ac:chgData name="GHYS, Peter Denis" userId="fa5a9101-bdd4-48fb-9229-120a6609d3e5" providerId="ADAL" clId="{E99783F5-7F87-43FF-9F10-7E94104699D5}" dt="2018-07-20T18:04:22.477" v="325" actId="478"/>
          <ac:picMkLst>
            <pc:docMk/>
            <pc:sldMk cId="360682928" sldId="738"/>
            <ac:picMk id="2" creationId="{8E526652-8E4E-472B-92F8-252495B51ACE}"/>
          </ac:picMkLst>
        </pc:picChg>
      </pc:sldChg>
      <pc:sldChg chg="del">
        <pc:chgData name="GHYS, Peter Denis" userId="fa5a9101-bdd4-48fb-9229-120a6609d3e5" providerId="ADAL" clId="{E99783F5-7F87-43FF-9F10-7E94104699D5}" dt="2018-07-20T17:27:01.580" v="31" actId="2696"/>
        <pc:sldMkLst>
          <pc:docMk/>
          <pc:sldMk cId="539896763" sldId="738"/>
        </pc:sldMkLst>
      </pc:sldChg>
      <pc:sldChg chg="modSp add">
        <pc:chgData name="GHYS, Peter Denis" userId="fa5a9101-bdd4-48fb-9229-120a6609d3e5" providerId="ADAL" clId="{E99783F5-7F87-43FF-9F10-7E94104699D5}" dt="2018-07-20T18:13:14.752" v="552" actId="20577"/>
        <pc:sldMkLst>
          <pc:docMk/>
          <pc:sldMk cId="2375077004" sldId="739"/>
        </pc:sldMkLst>
        <pc:spChg chg="mod">
          <ac:chgData name="GHYS, Peter Denis" userId="fa5a9101-bdd4-48fb-9229-120a6609d3e5" providerId="ADAL" clId="{E99783F5-7F87-43FF-9F10-7E94104699D5}" dt="2018-07-20T18:04:54.271" v="338" actId="20577"/>
          <ac:spMkLst>
            <pc:docMk/>
            <pc:sldMk cId="2375077004" sldId="739"/>
            <ac:spMk id="2" creationId="{D3B83F96-054A-40DA-8880-E80692C025E4}"/>
          </ac:spMkLst>
        </pc:spChg>
        <pc:spChg chg="mod">
          <ac:chgData name="GHYS, Peter Denis" userId="fa5a9101-bdd4-48fb-9229-120a6609d3e5" providerId="ADAL" clId="{E99783F5-7F87-43FF-9F10-7E94104699D5}" dt="2018-07-20T18:13:14.752" v="552" actId="20577"/>
          <ac:spMkLst>
            <pc:docMk/>
            <pc:sldMk cId="2375077004" sldId="739"/>
            <ac:spMk id="3" creationId="{BB78F187-DECF-4136-92DC-CA02C2CF3E8F}"/>
          </ac:spMkLst>
        </pc:spChg>
      </pc:sldChg>
      <pc:sldChg chg="del">
        <pc:chgData name="GHYS, Peter Denis" userId="fa5a9101-bdd4-48fb-9229-120a6609d3e5" providerId="ADAL" clId="{E99783F5-7F87-43FF-9F10-7E94104699D5}" dt="2018-07-20T17:27:02.547" v="32" actId="2696"/>
        <pc:sldMkLst>
          <pc:docMk/>
          <pc:sldMk cId="3288442504" sldId="739"/>
        </pc:sldMkLst>
      </pc:sldChg>
      <pc:sldChg chg="del">
        <pc:chgData name="GHYS, Peter Denis" userId="fa5a9101-bdd4-48fb-9229-120a6609d3e5" providerId="ADAL" clId="{E99783F5-7F87-43FF-9F10-7E94104699D5}" dt="2018-07-20T17:27:03.457" v="33" actId="2696"/>
        <pc:sldMkLst>
          <pc:docMk/>
          <pc:sldMk cId="1673005727" sldId="740"/>
        </pc:sldMkLst>
      </pc:sldChg>
      <pc:sldChg chg="del">
        <pc:chgData name="GHYS, Peter Denis" userId="fa5a9101-bdd4-48fb-9229-120a6609d3e5" providerId="ADAL" clId="{E99783F5-7F87-43FF-9F10-7E94104699D5}" dt="2018-07-20T17:27:04.719" v="34" actId="2696"/>
        <pc:sldMkLst>
          <pc:docMk/>
          <pc:sldMk cId="3517344616" sldId="741"/>
        </pc:sldMkLst>
      </pc:sldChg>
      <pc:sldChg chg="del">
        <pc:chgData name="GHYS, Peter Denis" userId="fa5a9101-bdd4-48fb-9229-120a6609d3e5" providerId="ADAL" clId="{E99783F5-7F87-43FF-9F10-7E94104699D5}" dt="2018-07-20T17:27:05.081" v="35" actId="2696"/>
        <pc:sldMkLst>
          <pc:docMk/>
          <pc:sldMk cId="2899175814" sldId="742"/>
        </pc:sldMkLst>
      </pc:sldChg>
      <pc:sldChg chg="del">
        <pc:chgData name="GHYS, Peter Denis" userId="fa5a9101-bdd4-48fb-9229-120a6609d3e5" providerId="ADAL" clId="{E99783F5-7F87-43FF-9F10-7E94104699D5}" dt="2018-07-20T17:27:05.349" v="36" actId="2696"/>
        <pc:sldMkLst>
          <pc:docMk/>
          <pc:sldMk cId="3320609197" sldId="743"/>
        </pc:sldMkLst>
      </pc:sldChg>
      <pc:sldChg chg="del">
        <pc:chgData name="GHYS, Peter Denis" userId="fa5a9101-bdd4-48fb-9229-120a6609d3e5" providerId="ADAL" clId="{E99783F5-7F87-43FF-9F10-7E94104699D5}" dt="2018-07-20T17:27:06.041" v="37" actId="2696"/>
        <pc:sldMkLst>
          <pc:docMk/>
          <pc:sldMk cId="1515680013" sldId="744"/>
        </pc:sldMkLst>
      </pc:sldChg>
      <pc:sldChg chg="del">
        <pc:chgData name="GHYS, Peter Denis" userId="fa5a9101-bdd4-48fb-9229-120a6609d3e5" providerId="ADAL" clId="{E99783F5-7F87-43FF-9F10-7E94104699D5}" dt="2018-07-20T17:27:06.314" v="38" actId="2696"/>
        <pc:sldMkLst>
          <pc:docMk/>
          <pc:sldMk cId="4152219241" sldId="745"/>
        </pc:sldMkLst>
      </pc:sldChg>
      <pc:sldChg chg="del">
        <pc:chgData name="GHYS, Peter Denis" userId="fa5a9101-bdd4-48fb-9229-120a6609d3e5" providerId="ADAL" clId="{E99783F5-7F87-43FF-9F10-7E94104699D5}" dt="2018-07-20T17:27:06.601" v="39" actId="2696"/>
        <pc:sldMkLst>
          <pc:docMk/>
          <pc:sldMk cId="3686482664" sldId="746"/>
        </pc:sldMkLst>
      </pc:sldChg>
      <pc:sldChg chg="del">
        <pc:chgData name="GHYS, Peter Denis" userId="fa5a9101-bdd4-48fb-9229-120a6609d3e5" providerId="ADAL" clId="{E99783F5-7F87-43FF-9F10-7E94104699D5}" dt="2018-07-20T17:27:06.845" v="40" actId="2696"/>
        <pc:sldMkLst>
          <pc:docMk/>
          <pc:sldMk cId="2306789734" sldId="747"/>
        </pc:sldMkLst>
      </pc:sldChg>
      <pc:sldMasterChg chg="delSldLayout">
        <pc:chgData name="GHYS, Peter Denis" userId="fa5a9101-bdd4-48fb-9229-120a6609d3e5" providerId="ADAL" clId="{E99783F5-7F87-43FF-9F10-7E94104699D5}" dt="2018-07-20T17:26:50.346" v="30" actId="2696"/>
        <pc:sldMasterMkLst>
          <pc:docMk/>
          <pc:sldMasterMk cId="1165372228" sldId="2147483674"/>
        </pc:sldMasterMkLst>
        <pc:sldLayoutChg chg="del">
          <pc:chgData name="GHYS, Peter Denis" userId="fa5a9101-bdd4-48fb-9229-120a6609d3e5" providerId="ADAL" clId="{E99783F5-7F87-43FF-9F10-7E94104699D5}" dt="2018-07-20T17:26:50.346" v="30" actId="2696"/>
          <pc:sldLayoutMkLst>
            <pc:docMk/>
            <pc:sldMasterMk cId="1165372228" sldId="2147483674"/>
            <pc:sldLayoutMk cId="2857518131" sldId="2147483677"/>
          </pc:sldLayoutMkLst>
        </pc:sldLayoutChg>
      </pc:sldMasterChg>
      <pc:sldMasterChg chg="del delSldLayout">
        <pc:chgData name="GHYS, Peter Denis" userId="fa5a9101-bdd4-48fb-9229-120a6609d3e5" providerId="ADAL" clId="{E99783F5-7F87-43FF-9F10-7E94104699D5}" dt="2018-07-20T17:27:07.298" v="65" actId="2696"/>
        <pc:sldMasterMkLst>
          <pc:docMk/>
          <pc:sldMasterMk cId="4063098315" sldId="2147483678"/>
        </pc:sldMasterMkLst>
        <pc:sldLayoutChg chg="del">
          <pc:chgData name="GHYS, Peter Denis" userId="fa5a9101-bdd4-48fb-9229-120a6609d3e5" providerId="ADAL" clId="{E99783F5-7F87-43FF-9F10-7E94104699D5}" dt="2018-07-20T17:27:07.286" v="54" actId="2696"/>
          <pc:sldLayoutMkLst>
            <pc:docMk/>
            <pc:sldMasterMk cId="4063098315" sldId="2147483678"/>
            <pc:sldLayoutMk cId="1086014942" sldId="2147483679"/>
          </pc:sldLayoutMkLst>
        </pc:sldLayoutChg>
        <pc:sldLayoutChg chg="del">
          <pc:chgData name="GHYS, Peter Denis" userId="fa5a9101-bdd4-48fb-9229-120a6609d3e5" providerId="ADAL" clId="{E99783F5-7F87-43FF-9F10-7E94104699D5}" dt="2018-07-20T17:27:07.287" v="55" actId="2696"/>
          <pc:sldLayoutMkLst>
            <pc:docMk/>
            <pc:sldMasterMk cId="4063098315" sldId="2147483678"/>
            <pc:sldLayoutMk cId="3627997380" sldId="2147483680"/>
          </pc:sldLayoutMkLst>
        </pc:sldLayoutChg>
        <pc:sldLayoutChg chg="del">
          <pc:chgData name="GHYS, Peter Denis" userId="fa5a9101-bdd4-48fb-9229-120a6609d3e5" providerId="ADAL" clId="{E99783F5-7F87-43FF-9F10-7E94104699D5}" dt="2018-07-20T17:27:07.288" v="56" actId="2696"/>
          <pc:sldLayoutMkLst>
            <pc:docMk/>
            <pc:sldMasterMk cId="4063098315" sldId="2147483678"/>
            <pc:sldLayoutMk cId="16209896" sldId="2147483681"/>
          </pc:sldLayoutMkLst>
        </pc:sldLayoutChg>
        <pc:sldLayoutChg chg="del">
          <pc:chgData name="GHYS, Peter Denis" userId="fa5a9101-bdd4-48fb-9229-120a6609d3e5" providerId="ADAL" clId="{E99783F5-7F87-43FF-9F10-7E94104699D5}" dt="2018-07-20T17:27:07.290" v="57" actId="2696"/>
          <pc:sldLayoutMkLst>
            <pc:docMk/>
            <pc:sldMasterMk cId="4063098315" sldId="2147483678"/>
            <pc:sldLayoutMk cId="1122020329" sldId="2147483682"/>
          </pc:sldLayoutMkLst>
        </pc:sldLayoutChg>
        <pc:sldLayoutChg chg="del">
          <pc:chgData name="GHYS, Peter Denis" userId="fa5a9101-bdd4-48fb-9229-120a6609d3e5" providerId="ADAL" clId="{E99783F5-7F87-43FF-9F10-7E94104699D5}" dt="2018-07-20T17:27:07.291" v="58" actId="2696"/>
          <pc:sldLayoutMkLst>
            <pc:docMk/>
            <pc:sldMasterMk cId="4063098315" sldId="2147483678"/>
            <pc:sldLayoutMk cId="2629388832" sldId="2147483683"/>
          </pc:sldLayoutMkLst>
        </pc:sldLayoutChg>
        <pc:sldLayoutChg chg="del">
          <pc:chgData name="GHYS, Peter Denis" userId="fa5a9101-bdd4-48fb-9229-120a6609d3e5" providerId="ADAL" clId="{E99783F5-7F87-43FF-9F10-7E94104699D5}" dt="2018-07-20T17:27:07.291" v="59" actId="2696"/>
          <pc:sldLayoutMkLst>
            <pc:docMk/>
            <pc:sldMasterMk cId="4063098315" sldId="2147483678"/>
            <pc:sldLayoutMk cId="2233564056" sldId="2147483684"/>
          </pc:sldLayoutMkLst>
        </pc:sldLayoutChg>
        <pc:sldLayoutChg chg="del">
          <pc:chgData name="GHYS, Peter Denis" userId="fa5a9101-bdd4-48fb-9229-120a6609d3e5" providerId="ADAL" clId="{E99783F5-7F87-43FF-9F10-7E94104699D5}" dt="2018-07-20T17:27:07.293" v="60" actId="2696"/>
          <pc:sldLayoutMkLst>
            <pc:docMk/>
            <pc:sldMasterMk cId="4063098315" sldId="2147483678"/>
            <pc:sldLayoutMk cId="2647261859" sldId="2147483685"/>
          </pc:sldLayoutMkLst>
        </pc:sldLayoutChg>
        <pc:sldLayoutChg chg="del">
          <pc:chgData name="GHYS, Peter Denis" userId="fa5a9101-bdd4-48fb-9229-120a6609d3e5" providerId="ADAL" clId="{E99783F5-7F87-43FF-9F10-7E94104699D5}" dt="2018-07-20T17:27:07.294" v="61" actId="2696"/>
          <pc:sldLayoutMkLst>
            <pc:docMk/>
            <pc:sldMasterMk cId="4063098315" sldId="2147483678"/>
            <pc:sldLayoutMk cId="1563048881" sldId="2147483686"/>
          </pc:sldLayoutMkLst>
        </pc:sldLayoutChg>
        <pc:sldLayoutChg chg="del">
          <pc:chgData name="GHYS, Peter Denis" userId="fa5a9101-bdd4-48fb-9229-120a6609d3e5" providerId="ADAL" clId="{E99783F5-7F87-43FF-9F10-7E94104699D5}" dt="2018-07-20T17:27:07.295" v="62" actId="2696"/>
          <pc:sldLayoutMkLst>
            <pc:docMk/>
            <pc:sldMasterMk cId="4063098315" sldId="2147483678"/>
            <pc:sldLayoutMk cId="2890034666" sldId="2147483687"/>
          </pc:sldLayoutMkLst>
        </pc:sldLayoutChg>
        <pc:sldLayoutChg chg="del">
          <pc:chgData name="GHYS, Peter Denis" userId="fa5a9101-bdd4-48fb-9229-120a6609d3e5" providerId="ADAL" clId="{E99783F5-7F87-43FF-9F10-7E94104699D5}" dt="2018-07-20T17:27:07.296" v="63" actId="2696"/>
          <pc:sldLayoutMkLst>
            <pc:docMk/>
            <pc:sldMasterMk cId="4063098315" sldId="2147483678"/>
            <pc:sldLayoutMk cId="3869855600" sldId="2147483688"/>
          </pc:sldLayoutMkLst>
        </pc:sldLayoutChg>
        <pc:sldLayoutChg chg="del">
          <pc:chgData name="GHYS, Peter Denis" userId="fa5a9101-bdd4-48fb-9229-120a6609d3e5" providerId="ADAL" clId="{E99783F5-7F87-43FF-9F10-7E94104699D5}" dt="2018-07-20T17:27:07.297" v="64" actId="2696"/>
          <pc:sldLayoutMkLst>
            <pc:docMk/>
            <pc:sldMasterMk cId="4063098315" sldId="2147483678"/>
            <pc:sldLayoutMk cId="579295691" sldId="2147483689"/>
          </pc:sldLayoutMkLst>
        </pc:sldLayoutChg>
      </pc:sldMasterChg>
      <pc:sldMasterChg chg="del delSldLayout">
        <pc:chgData name="GHYS, Peter Denis" userId="fa5a9101-bdd4-48fb-9229-120a6609d3e5" providerId="ADAL" clId="{E99783F5-7F87-43FF-9F10-7E94104699D5}" dt="2018-07-20T17:27:06.868" v="52" actId="2696"/>
        <pc:sldMasterMkLst>
          <pc:docMk/>
          <pc:sldMasterMk cId="2732288308" sldId="2147483690"/>
        </pc:sldMasterMkLst>
        <pc:sldLayoutChg chg="del">
          <pc:chgData name="GHYS, Peter Denis" userId="fa5a9101-bdd4-48fb-9229-120a6609d3e5" providerId="ADAL" clId="{E99783F5-7F87-43FF-9F10-7E94104699D5}" dt="2018-07-20T17:27:06.848" v="41" actId="2696"/>
          <pc:sldLayoutMkLst>
            <pc:docMk/>
            <pc:sldMasterMk cId="2732288308" sldId="2147483690"/>
            <pc:sldLayoutMk cId="65926305" sldId="2147483691"/>
          </pc:sldLayoutMkLst>
        </pc:sldLayoutChg>
        <pc:sldLayoutChg chg="del">
          <pc:chgData name="GHYS, Peter Denis" userId="fa5a9101-bdd4-48fb-9229-120a6609d3e5" providerId="ADAL" clId="{E99783F5-7F87-43FF-9F10-7E94104699D5}" dt="2018-07-20T17:27:06.850" v="42" actId="2696"/>
          <pc:sldLayoutMkLst>
            <pc:docMk/>
            <pc:sldMasterMk cId="2732288308" sldId="2147483690"/>
            <pc:sldLayoutMk cId="3864358972" sldId="2147483692"/>
          </pc:sldLayoutMkLst>
        </pc:sldLayoutChg>
        <pc:sldLayoutChg chg="del">
          <pc:chgData name="GHYS, Peter Denis" userId="fa5a9101-bdd4-48fb-9229-120a6609d3e5" providerId="ADAL" clId="{E99783F5-7F87-43FF-9F10-7E94104699D5}" dt="2018-07-20T17:27:06.852" v="43" actId="2696"/>
          <pc:sldLayoutMkLst>
            <pc:docMk/>
            <pc:sldMasterMk cId="2732288308" sldId="2147483690"/>
            <pc:sldLayoutMk cId="3668242408" sldId="2147483693"/>
          </pc:sldLayoutMkLst>
        </pc:sldLayoutChg>
        <pc:sldLayoutChg chg="del">
          <pc:chgData name="GHYS, Peter Denis" userId="fa5a9101-bdd4-48fb-9229-120a6609d3e5" providerId="ADAL" clId="{E99783F5-7F87-43FF-9F10-7E94104699D5}" dt="2018-07-20T17:27:06.854" v="44" actId="2696"/>
          <pc:sldLayoutMkLst>
            <pc:docMk/>
            <pc:sldMasterMk cId="2732288308" sldId="2147483690"/>
            <pc:sldLayoutMk cId="6944685" sldId="2147483694"/>
          </pc:sldLayoutMkLst>
        </pc:sldLayoutChg>
        <pc:sldLayoutChg chg="del">
          <pc:chgData name="GHYS, Peter Denis" userId="fa5a9101-bdd4-48fb-9229-120a6609d3e5" providerId="ADAL" clId="{E99783F5-7F87-43FF-9F10-7E94104699D5}" dt="2018-07-20T17:27:06.855" v="45" actId="2696"/>
          <pc:sldLayoutMkLst>
            <pc:docMk/>
            <pc:sldMasterMk cId="2732288308" sldId="2147483690"/>
            <pc:sldLayoutMk cId="2841903304" sldId="2147483695"/>
          </pc:sldLayoutMkLst>
        </pc:sldLayoutChg>
        <pc:sldLayoutChg chg="del">
          <pc:chgData name="GHYS, Peter Denis" userId="fa5a9101-bdd4-48fb-9229-120a6609d3e5" providerId="ADAL" clId="{E99783F5-7F87-43FF-9F10-7E94104699D5}" dt="2018-07-20T17:27:06.857" v="46" actId="2696"/>
          <pc:sldLayoutMkLst>
            <pc:docMk/>
            <pc:sldMasterMk cId="2732288308" sldId="2147483690"/>
            <pc:sldLayoutMk cId="303387630" sldId="2147483696"/>
          </pc:sldLayoutMkLst>
        </pc:sldLayoutChg>
        <pc:sldLayoutChg chg="del">
          <pc:chgData name="GHYS, Peter Denis" userId="fa5a9101-bdd4-48fb-9229-120a6609d3e5" providerId="ADAL" clId="{E99783F5-7F87-43FF-9F10-7E94104699D5}" dt="2018-07-20T17:27:06.860" v="47" actId="2696"/>
          <pc:sldLayoutMkLst>
            <pc:docMk/>
            <pc:sldMasterMk cId="2732288308" sldId="2147483690"/>
            <pc:sldLayoutMk cId="3915587044" sldId="2147483697"/>
          </pc:sldLayoutMkLst>
        </pc:sldLayoutChg>
        <pc:sldLayoutChg chg="del">
          <pc:chgData name="GHYS, Peter Denis" userId="fa5a9101-bdd4-48fb-9229-120a6609d3e5" providerId="ADAL" clId="{E99783F5-7F87-43FF-9F10-7E94104699D5}" dt="2018-07-20T17:27:06.861" v="48" actId="2696"/>
          <pc:sldLayoutMkLst>
            <pc:docMk/>
            <pc:sldMasterMk cId="2732288308" sldId="2147483690"/>
            <pc:sldLayoutMk cId="732562928" sldId="2147483698"/>
          </pc:sldLayoutMkLst>
        </pc:sldLayoutChg>
        <pc:sldLayoutChg chg="del">
          <pc:chgData name="GHYS, Peter Denis" userId="fa5a9101-bdd4-48fb-9229-120a6609d3e5" providerId="ADAL" clId="{E99783F5-7F87-43FF-9F10-7E94104699D5}" dt="2018-07-20T17:27:06.864" v="49" actId="2696"/>
          <pc:sldLayoutMkLst>
            <pc:docMk/>
            <pc:sldMasterMk cId="2732288308" sldId="2147483690"/>
            <pc:sldLayoutMk cId="16870531" sldId="2147483699"/>
          </pc:sldLayoutMkLst>
        </pc:sldLayoutChg>
        <pc:sldLayoutChg chg="del">
          <pc:chgData name="GHYS, Peter Denis" userId="fa5a9101-bdd4-48fb-9229-120a6609d3e5" providerId="ADAL" clId="{E99783F5-7F87-43FF-9F10-7E94104699D5}" dt="2018-07-20T17:27:06.865" v="50" actId="2696"/>
          <pc:sldLayoutMkLst>
            <pc:docMk/>
            <pc:sldMasterMk cId="2732288308" sldId="2147483690"/>
            <pc:sldLayoutMk cId="812582675" sldId="2147483700"/>
          </pc:sldLayoutMkLst>
        </pc:sldLayoutChg>
        <pc:sldLayoutChg chg="del">
          <pc:chgData name="GHYS, Peter Denis" userId="fa5a9101-bdd4-48fb-9229-120a6609d3e5" providerId="ADAL" clId="{E99783F5-7F87-43FF-9F10-7E94104699D5}" dt="2018-07-20T17:27:06.866" v="51" actId="2696"/>
          <pc:sldLayoutMkLst>
            <pc:docMk/>
            <pc:sldMasterMk cId="2732288308" sldId="2147483690"/>
            <pc:sldLayoutMk cId="1662715716" sldId="2147483701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F04559-7A8E-4717-9770-01B9B27E8E3A}" type="datetimeFigureOut">
              <a:rPr lang="en-GB" smtClean="0"/>
              <a:t>20/07/2018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26F0C8-C829-496C-AAD0-927B733310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42206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4C0A642-755D-4F2C-8495-030A19AA30E8}" type="datetimeFigureOut">
              <a:rPr lang="en-GB" smtClean="0"/>
              <a:t>20/07/2018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0AF870B-3F9C-44A4-BA57-D34BFA4AD6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4779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4C0A642-755D-4F2C-8495-030A19AA30E8}" type="datetimeFigureOut">
              <a:rPr lang="en-GB" smtClean="0"/>
              <a:t>20/07/2018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0AF870B-3F9C-44A4-BA57-D34BFA4AD6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6349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4C0A642-755D-4F2C-8495-030A19AA30E8}" type="datetimeFigureOut">
              <a:rPr lang="en-GB" smtClean="0"/>
              <a:t>20/07/2018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0AF870B-3F9C-44A4-BA57-D34BFA4AD6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71199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84153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ED49F33-FE22-4609-8C5B-B8B96B2416A0}"/>
              </a:ext>
            </a:extLst>
          </p:cNvPr>
          <p:cNvSpPr/>
          <p:nvPr userDrawn="1"/>
        </p:nvSpPr>
        <p:spPr>
          <a:xfrm>
            <a:off x="0" y="0"/>
            <a:ext cx="9144000" cy="57673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342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88583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7583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4C0A642-755D-4F2C-8495-030A19AA30E8}" type="datetimeFigureOut">
              <a:rPr lang="en-GB" smtClean="0"/>
              <a:t>20/07/2018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0AF870B-3F9C-44A4-BA57-D34BFA4AD6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1979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4C0A642-755D-4F2C-8495-030A19AA30E8}" type="datetimeFigureOut">
              <a:rPr lang="en-GB" smtClean="0"/>
              <a:t>20/07/2018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0AF870B-3F9C-44A4-BA57-D34BFA4AD6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6382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4C0A642-755D-4F2C-8495-030A19AA30E8}" type="datetimeFigureOut">
              <a:rPr lang="en-GB" smtClean="0"/>
              <a:t>20/07/2018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0AF870B-3F9C-44A4-BA57-D34BFA4AD6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2006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4C0A642-755D-4F2C-8495-030A19AA30E8}" type="datetimeFigureOut">
              <a:rPr lang="en-GB" smtClean="0"/>
              <a:t>20/07/2018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0AF870B-3F9C-44A4-BA57-D34BFA4AD6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1079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4C0A642-755D-4F2C-8495-030A19AA30E8}" type="datetimeFigureOut">
              <a:rPr lang="en-GB" smtClean="0"/>
              <a:t>20/07/2018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0AF870B-3F9C-44A4-BA57-D34BFA4AD6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0363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4C0A642-755D-4F2C-8495-030A19AA30E8}" type="datetimeFigureOut">
              <a:rPr lang="en-GB" smtClean="0"/>
              <a:t>20/07/2018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0AF870B-3F9C-44A4-BA57-D34BFA4AD6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005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4C0A642-755D-4F2C-8495-030A19AA30E8}" type="datetimeFigureOut">
              <a:rPr lang="en-GB" smtClean="0"/>
              <a:t>20/07/2018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0AF870B-3F9C-44A4-BA57-D34BFA4AD6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9488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4C0A642-755D-4F2C-8495-030A19AA30E8}" type="datetimeFigureOut">
              <a:rPr lang="en-GB" smtClean="0"/>
              <a:t>20/07/2018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0AF870B-3F9C-44A4-BA57-D34BFA4AD6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8350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431E949-828E-4863-83D3-E972DFEC2F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b="83852"/>
          <a:stretch/>
        </p:blipFill>
        <p:spPr>
          <a:xfrm>
            <a:off x="0" y="-278"/>
            <a:ext cx="9144000" cy="1240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543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007" y="1692166"/>
            <a:ext cx="8000343" cy="48007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68A506-8833-40E8-9237-132A95E15B5B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56283" y="6555370"/>
            <a:ext cx="830821" cy="253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320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kern="1200">
          <a:solidFill>
            <a:schemeClr val="bg1"/>
          </a:solidFill>
          <a:latin typeface="Arial Nova" panose="020B05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FC3904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C3904"/>
        </a:buClr>
        <a:buFont typeface="Courier New" panose="02070309020205020404" pitchFamily="49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C3904"/>
        </a:buClr>
        <a:buFont typeface="Wingdings" panose="05000000000000000000" pitchFamily="2" charset="2"/>
        <a:buChar char="Ø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C3904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C3904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4404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950E09B6-7338-4182-94CB-55C66284DC1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5C7B12B0-0885-42DC-AD32-6DF3F9A4D2D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E55DC4-E442-4877-A658-CED04E0578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9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-128"/>
              </a:defRPr>
            </a:lvl1pPr>
          </a:lstStyle>
          <a:p>
            <a:pPr defTabSz="342900" fontAlgn="base">
              <a:spcBef>
                <a:spcPct val="0"/>
              </a:spcBef>
              <a:spcAft>
                <a:spcPct val="0"/>
              </a:spcAft>
              <a:defRPr/>
            </a:pPr>
            <a:fld id="{A429F0FB-12C7-40C7-9777-174F431E07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 fontAlgn="base">
                <a:spcBef>
                  <a:spcPct val="0"/>
                </a:spcBef>
                <a:spcAft>
                  <a:spcPct val="0"/>
                </a:spcAft>
                <a:defRPr/>
              </a:pPr>
              <a:t>7/20/2018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D39D37-7F87-4F86-9A0A-3E0CC519C4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9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-128"/>
              </a:defRPr>
            </a:lvl1pPr>
          </a:lstStyle>
          <a:p>
            <a:pPr defTabSz="3429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4A6FAA-92F2-4440-8765-5FDD05B1F2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</a:defRPr>
            </a:lvl1pPr>
          </a:lstStyle>
          <a:p>
            <a:pPr defTabSz="342900" fontAlgn="base">
              <a:spcBef>
                <a:spcPct val="0"/>
              </a:spcBef>
              <a:spcAft>
                <a:spcPct val="0"/>
              </a:spcAft>
              <a:defRPr/>
            </a:pPr>
            <a:fld id="{31CABB13-5758-421F-821B-43DBCBA7B81C}" type="slidenum">
              <a:rPr lang="en-US" altLang="en-US" smtClean="0">
                <a:latin typeface="Arial" panose="020B0604020202020204" pitchFamily="34" charset="0"/>
                <a:ea typeface="ＭＳ Ｐゴシック" panose="020B0600070205080204" pitchFamily="34" charset="-128"/>
              </a:rPr>
              <a:pPr defTabSz="3429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pic>
        <p:nvPicPr>
          <p:cNvPr id="1031" name="Picture 6">
            <a:extLst>
              <a:ext uri="{FF2B5EF4-FFF2-40B4-BE49-F238E27FC236}">
                <a16:creationId xmlns:a16="http://schemas.microsoft.com/office/drawing/2014/main" id="{252FB495-30B0-4096-9B47-524C02705D0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5372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B55386C-9B9F-43E6-92D2-3FCDAC6BAF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0897"/>
          <a:stretch/>
        </p:blipFill>
        <p:spPr>
          <a:xfrm>
            <a:off x="0" y="-279"/>
            <a:ext cx="9144000" cy="684483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3AC4B13-8ECA-4A09-9D7B-7478B3355B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2"/>
            <a:ext cx="5066164" cy="40206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4FDB319-4D4D-4BB6-B48F-23AD6F4B5E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527" y="6024283"/>
            <a:ext cx="2334586" cy="71269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94D5627-BC03-4126-BCA4-D06E3B774E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1750" y="4336010"/>
            <a:ext cx="2241333" cy="53311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AB90260-C6DC-4793-9EE6-91DE7395708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4673"/>
          <a:stretch/>
        </p:blipFill>
        <p:spPr>
          <a:xfrm>
            <a:off x="4341796" y="1410963"/>
            <a:ext cx="4560748" cy="4290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9400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DD331-7D0E-4721-A000-1C813090A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Moving towards global targets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31AA618-2598-4921-B26D-76095AC10D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090" y="1777812"/>
            <a:ext cx="8655398" cy="4529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7497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DD331-7D0E-4721-A000-1C813090A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Moving towards global targets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2354BF1-9FC4-4AD0-937C-1C79887E82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732" y="1717968"/>
            <a:ext cx="8835106" cy="4626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4797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416854F-B235-4B4A-824F-035C4DAC3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/>
              <a:t>Treatment access often lower among key populations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E526652-8E4E-472B-92F8-252495B51A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02150"/>
            <a:ext cx="9144000" cy="4788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0140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B83F96-054A-40DA-8880-E80692C02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Conclusion</a:t>
            </a:r>
            <a:endParaRPr lang="en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78F187-DECF-4136-92DC-CA02C2CF3E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Remarkable recent progress on HIV testing and treatment has been driven by strong and growing global commitment to achieve the 90–90–90 targets by 2020</a:t>
            </a:r>
          </a:p>
          <a:p>
            <a:r>
              <a:rPr lang="en-US" dirty="0"/>
              <a:t>Almost 60% of the 36.9 million people living with HIV were on treatment in 2017</a:t>
            </a:r>
          </a:p>
          <a:p>
            <a:r>
              <a:rPr lang="en-US" dirty="0"/>
              <a:t>To reach the 30 million target by 2020 there needs to be an annual increase of 2.8 million people  (vs 2.3 in 2017)</a:t>
            </a:r>
          </a:p>
          <a:p>
            <a:r>
              <a:rPr lang="en-US" dirty="0"/>
              <a:t>Children, key populations, some countries have </a:t>
            </a:r>
            <a:r>
              <a:rPr lang="en-US"/>
              <a:t>lower coverage</a:t>
            </a:r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23750770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95191-0A4D-48FC-8E10-CF5E009ED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AIDS-related deaths the lowest this century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8867F96-B7FA-47F6-BB52-3C388815BAFA}"/>
              </a:ext>
            </a:extLst>
          </p:cNvPr>
          <p:cNvSpPr/>
          <p:nvPr/>
        </p:nvSpPr>
        <p:spPr>
          <a:xfrm>
            <a:off x="0" y="1321780"/>
            <a:ext cx="9907200" cy="276999"/>
          </a:xfrm>
          <a:prstGeom prst="rect">
            <a:avLst/>
          </a:prstGeom>
        </p:spPr>
        <p:txBody>
          <a:bodyPr wrap="square" lIns="1080000" rIns="288000">
            <a:spAutoFit/>
          </a:bodyPr>
          <a:lstStyle/>
          <a:p>
            <a:r>
              <a:rPr lang="en-US" sz="1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</a:rPr>
              <a:t>Number of AIDS-related deaths, global, 1990–2017 and 2020 target</a:t>
            </a:r>
            <a:endParaRPr lang="en-GB" sz="1200" i="1" dirty="0">
              <a:solidFill>
                <a:schemeClr val="tx1">
                  <a:lumMod val="75000"/>
                  <a:lumOff val="25000"/>
                </a:schemeClr>
              </a:solidFill>
              <a:latin typeface="Arial Nova Light" panose="020B0304020202020204" pitchFamily="34" charset="0"/>
            </a:endParaRPr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63EEA4C3-444A-4E81-9C29-1AD9F3E37440}"/>
              </a:ext>
            </a:extLst>
          </p:cNvPr>
          <p:cNvSpPr txBox="1"/>
          <p:nvPr/>
        </p:nvSpPr>
        <p:spPr>
          <a:xfrm>
            <a:off x="1740656" y="2166613"/>
            <a:ext cx="580690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sz="900" b="0" dirty="0">
                <a:solidFill>
                  <a:srgbClr val="231F20"/>
                </a:solidFill>
                <a:latin typeface="Arial Nova" panose="020B0504020202020204" pitchFamily="34" charset="0"/>
                <a:cs typeface="Avenir LT 35 Light"/>
              </a:rPr>
              <a:t>3 000</a:t>
            </a:r>
            <a:r>
              <a:rPr sz="900" b="0" spc="-80" dirty="0">
                <a:solidFill>
                  <a:srgbClr val="231F20"/>
                </a:solidFill>
                <a:latin typeface="Arial Nova" panose="020B0504020202020204" pitchFamily="34" charset="0"/>
                <a:cs typeface="Avenir LT 35 Light"/>
              </a:rPr>
              <a:t> </a:t>
            </a:r>
            <a:r>
              <a:rPr sz="900" b="0" dirty="0">
                <a:solidFill>
                  <a:srgbClr val="231F20"/>
                </a:solidFill>
                <a:latin typeface="Arial Nova" panose="020B0504020202020204" pitchFamily="34" charset="0"/>
                <a:cs typeface="Avenir LT 35 Light"/>
              </a:rPr>
              <a:t>000</a:t>
            </a:r>
            <a:endParaRPr sz="900">
              <a:latin typeface="Arial Nova" panose="020B0504020202020204" pitchFamily="34" charset="0"/>
              <a:cs typeface="Avenir LT 35 Light"/>
            </a:endParaRPr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3DFE8C71-C9A1-4BFE-BA3A-6B2BFCF8A36A}"/>
              </a:ext>
            </a:extLst>
          </p:cNvPr>
          <p:cNvSpPr txBox="1"/>
          <p:nvPr/>
        </p:nvSpPr>
        <p:spPr>
          <a:xfrm>
            <a:off x="1740663" y="2639874"/>
            <a:ext cx="580690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sz="900" b="0" dirty="0">
                <a:solidFill>
                  <a:srgbClr val="231F20"/>
                </a:solidFill>
                <a:latin typeface="Arial Nova" panose="020B0504020202020204" pitchFamily="34" charset="0"/>
                <a:cs typeface="Avenir LT 35 Light"/>
              </a:rPr>
              <a:t>2 500</a:t>
            </a:r>
            <a:r>
              <a:rPr sz="900" b="0" spc="-80" dirty="0">
                <a:solidFill>
                  <a:srgbClr val="231F20"/>
                </a:solidFill>
                <a:latin typeface="Arial Nova" panose="020B0504020202020204" pitchFamily="34" charset="0"/>
                <a:cs typeface="Avenir LT 35 Light"/>
              </a:rPr>
              <a:t> </a:t>
            </a:r>
            <a:r>
              <a:rPr sz="900" b="0" dirty="0">
                <a:solidFill>
                  <a:srgbClr val="231F20"/>
                </a:solidFill>
                <a:latin typeface="Arial Nova" panose="020B0504020202020204" pitchFamily="34" charset="0"/>
                <a:cs typeface="Avenir LT 35 Light"/>
              </a:rPr>
              <a:t>000</a:t>
            </a:r>
            <a:endParaRPr sz="900">
              <a:latin typeface="Arial Nova" panose="020B0504020202020204" pitchFamily="34" charset="0"/>
              <a:cs typeface="Avenir LT 35 Light"/>
            </a:endParaRPr>
          </a:p>
        </p:txBody>
      </p:sp>
      <p:sp>
        <p:nvSpPr>
          <p:cNvPr id="7" name="object 4">
            <a:extLst>
              <a:ext uri="{FF2B5EF4-FFF2-40B4-BE49-F238E27FC236}">
                <a16:creationId xmlns:a16="http://schemas.microsoft.com/office/drawing/2014/main" id="{01E4966E-1C34-4232-8433-A2BC8271E662}"/>
              </a:ext>
            </a:extLst>
          </p:cNvPr>
          <p:cNvSpPr txBox="1"/>
          <p:nvPr/>
        </p:nvSpPr>
        <p:spPr>
          <a:xfrm>
            <a:off x="1740663" y="3113177"/>
            <a:ext cx="580690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sz="900" b="0" dirty="0">
                <a:solidFill>
                  <a:srgbClr val="231F20"/>
                </a:solidFill>
                <a:latin typeface="Arial Nova" panose="020B0504020202020204" pitchFamily="34" charset="0"/>
                <a:cs typeface="Avenir LT 35 Light"/>
              </a:rPr>
              <a:t>2 000</a:t>
            </a:r>
            <a:r>
              <a:rPr sz="900" b="0" spc="-80" dirty="0">
                <a:solidFill>
                  <a:srgbClr val="231F20"/>
                </a:solidFill>
                <a:latin typeface="Arial Nova" panose="020B0504020202020204" pitchFamily="34" charset="0"/>
                <a:cs typeface="Avenir LT 35 Light"/>
              </a:rPr>
              <a:t> </a:t>
            </a:r>
            <a:r>
              <a:rPr sz="900" b="0" dirty="0">
                <a:solidFill>
                  <a:srgbClr val="231F20"/>
                </a:solidFill>
                <a:latin typeface="Arial Nova" panose="020B0504020202020204" pitchFamily="34" charset="0"/>
                <a:cs typeface="Avenir LT 35 Light"/>
              </a:rPr>
              <a:t>000</a:t>
            </a:r>
            <a:endParaRPr sz="900">
              <a:latin typeface="Arial Nova" panose="020B0504020202020204" pitchFamily="34" charset="0"/>
              <a:cs typeface="Avenir LT 35 Light"/>
            </a:endParaRPr>
          </a:p>
        </p:txBody>
      </p:sp>
      <p:sp>
        <p:nvSpPr>
          <p:cNvPr id="8" name="object 5">
            <a:extLst>
              <a:ext uri="{FF2B5EF4-FFF2-40B4-BE49-F238E27FC236}">
                <a16:creationId xmlns:a16="http://schemas.microsoft.com/office/drawing/2014/main" id="{144B7D6F-FD07-4D23-BD0A-0CF6F71C1285}"/>
              </a:ext>
            </a:extLst>
          </p:cNvPr>
          <p:cNvSpPr txBox="1"/>
          <p:nvPr/>
        </p:nvSpPr>
        <p:spPr>
          <a:xfrm>
            <a:off x="1740663" y="3586481"/>
            <a:ext cx="580690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sz="900" b="0" dirty="0">
                <a:solidFill>
                  <a:srgbClr val="231F20"/>
                </a:solidFill>
                <a:latin typeface="Arial Nova" panose="020B0504020202020204" pitchFamily="34" charset="0"/>
                <a:cs typeface="Avenir LT 35 Light"/>
              </a:rPr>
              <a:t>1 500</a:t>
            </a:r>
            <a:r>
              <a:rPr sz="900" b="0" spc="-80" dirty="0">
                <a:solidFill>
                  <a:srgbClr val="231F20"/>
                </a:solidFill>
                <a:latin typeface="Arial Nova" panose="020B0504020202020204" pitchFamily="34" charset="0"/>
                <a:cs typeface="Avenir LT 35 Light"/>
              </a:rPr>
              <a:t> </a:t>
            </a:r>
            <a:r>
              <a:rPr sz="900" b="0" dirty="0">
                <a:solidFill>
                  <a:srgbClr val="231F20"/>
                </a:solidFill>
                <a:latin typeface="Arial Nova" panose="020B0504020202020204" pitchFamily="34" charset="0"/>
                <a:cs typeface="Avenir LT 35 Light"/>
              </a:rPr>
              <a:t>000</a:t>
            </a:r>
            <a:endParaRPr sz="900">
              <a:latin typeface="Arial Nova" panose="020B0504020202020204" pitchFamily="34" charset="0"/>
              <a:cs typeface="Avenir LT 35 Light"/>
            </a:endParaRPr>
          </a:p>
        </p:txBody>
      </p:sp>
      <p:sp>
        <p:nvSpPr>
          <p:cNvPr id="9" name="object 6">
            <a:extLst>
              <a:ext uri="{FF2B5EF4-FFF2-40B4-BE49-F238E27FC236}">
                <a16:creationId xmlns:a16="http://schemas.microsoft.com/office/drawing/2014/main" id="{B01E2042-0D86-4F12-BBCB-5E2A61E86386}"/>
              </a:ext>
            </a:extLst>
          </p:cNvPr>
          <p:cNvSpPr txBox="1"/>
          <p:nvPr/>
        </p:nvSpPr>
        <p:spPr>
          <a:xfrm>
            <a:off x="1740663" y="4059696"/>
            <a:ext cx="580690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sz="900" b="0" dirty="0">
                <a:solidFill>
                  <a:srgbClr val="231F20"/>
                </a:solidFill>
                <a:latin typeface="Arial Nova" panose="020B0504020202020204" pitchFamily="34" charset="0"/>
                <a:cs typeface="Avenir LT 35 Light"/>
              </a:rPr>
              <a:t>1 000</a:t>
            </a:r>
            <a:r>
              <a:rPr sz="900" b="0" spc="-80" dirty="0">
                <a:solidFill>
                  <a:srgbClr val="231F20"/>
                </a:solidFill>
                <a:latin typeface="Arial Nova" panose="020B0504020202020204" pitchFamily="34" charset="0"/>
                <a:cs typeface="Avenir LT 35 Light"/>
              </a:rPr>
              <a:t> </a:t>
            </a:r>
            <a:r>
              <a:rPr sz="900" b="0" dirty="0">
                <a:solidFill>
                  <a:srgbClr val="231F20"/>
                </a:solidFill>
                <a:latin typeface="Arial Nova" panose="020B0504020202020204" pitchFamily="34" charset="0"/>
                <a:cs typeface="Avenir LT 35 Light"/>
              </a:rPr>
              <a:t>000</a:t>
            </a:r>
            <a:endParaRPr sz="900">
              <a:latin typeface="Arial Nova" panose="020B0504020202020204" pitchFamily="34" charset="0"/>
              <a:cs typeface="Avenir LT 35 Light"/>
            </a:endParaRPr>
          </a:p>
        </p:txBody>
      </p:sp>
      <p:sp>
        <p:nvSpPr>
          <p:cNvPr id="10" name="object 7">
            <a:extLst>
              <a:ext uri="{FF2B5EF4-FFF2-40B4-BE49-F238E27FC236}">
                <a16:creationId xmlns:a16="http://schemas.microsoft.com/office/drawing/2014/main" id="{FED2F6B7-68AC-4FF8-9B7D-6F4D0655E8EA}"/>
              </a:ext>
            </a:extLst>
          </p:cNvPr>
          <p:cNvSpPr txBox="1"/>
          <p:nvPr/>
        </p:nvSpPr>
        <p:spPr>
          <a:xfrm>
            <a:off x="1842386" y="4532999"/>
            <a:ext cx="479093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sz="900" b="0" dirty="0">
                <a:solidFill>
                  <a:srgbClr val="231F20"/>
                </a:solidFill>
                <a:latin typeface="Arial Nova" panose="020B0504020202020204" pitchFamily="34" charset="0"/>
                <a:cs typeface="Avenir LT 35 Light"/>
              </a:rPr>
              <a:t>500</a:t>
            </a:r>
            <a:r>
              <a:rPr sz="900" b="0" spc="-65" dirty="0">
                <a:solidFill>
                  <a:srgbClr val="231F20"/>
                </a:solidFill>
                <a:latin typeface="Arial Nova" panose="020B0504020202020204" pitchFamily="34" charset="0"/>
                <a:cs typeface="Avenir LT 35 Light"/>
              </a:rPr>
              <a:t> </a:t>
            </a:r>
            <a:r>
              <a:rPr sz="900" b="0" dirty="0">
                <a:solidFill>
                  <a:srgbClr val="231F20"/>
                </a:solidFill>
                <a:latin typeface="Arial Nova" panose="020B0504020202020204" pitchFamily="34" charset="0"/>
                <a:cs typeface="Avenir LT 35 Light"/>
              </a:rPr>
              <a:t>000</a:t>
            </a:r>
            <a:endParaRPr sz="900">
              <a:latin typeface="Arial Nova" panose="020B0504020202020204" pitchFamily="34" charset="0"/>
              <a:cs typeface="Avenir LT 35 Light"/>
            </a:endParaRPr>
          </a:p>
        </p:txBody>
      </p:sp>
      <p:sp>
        <p:nvSpPr>
          <p:cNvPr id="11" name="object 8">
            <a:extLst>
              <a:ext uri="{FF2B5EF4-FFF2-40B4-BE49-F238E27FC236}">
                <a16:creationId xmlns:a16="http://schemas.microsoft.com/office/drawing/2014/main" id="{FCC23A71-692E-4E59-A02C-4AF5959F9F78}"/>
              </a:ext>
            </a:extLst>
          </p:cNvPr>
          <p:cNvSpPr txBox="1"/>
          <p:nvPr/>
        </p:nvSpPr>
        <p:spPr>
          <a:xfrm>
            <a:off x="2215773" y="5006303"/>
            <a:ext cx="105326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sz="900" b="0" dirty="0">
                <a:solidFill>
                  <a:srgbClr val="231F20"/>
                </a:solidFill>
                <a:latin typeface="Arial Nova" panose="020B0504020202020204" pitchFamily="34" charset="0"/>
                <a:cs typeface="Avenir LT 35 Light"/>
              </a:rPr>
              <a:t>0</a:t>
            </a:r>
            <a:endParaRPr sz="900">
              <a:latin typeface="Arial Nova" panose="020B0504020202020204" pitchFamily="34" charset="0"/>
              <a:cs typeface="Avenir LT 35 Light"/>
            </a:endParaRPr>
          </a:p>
        </p:txBody>
      </p:sp>
      <p:sp>
        <p:nvSpPr>
          <p:cNvPr id="12" name="object 9">
            <a:extLst>
              <a:ext uri="{FF2B5EF4-FFF2-40B4-BE49-F238E27FC236}">
                <a16:creationId xmlns:a16="http://schemas.microsoft.com/office/drawing/2014/main" id="{7F571F96-B8BF-4CF1-8389-30E289ADD110}"/>
              </a:ext>
            </a:extLst>
          </p:cNvPr>
          <p:cNvSpPr txBox="1"/>
          <p:nvPr/>
        </p:nvSpPr>
        <p:spPr>
          <a:xfrm>
            <a:off x="2412000" y="5176287"/>
            <a:ext cx="5941178" cy="450459"/>
          </a:xfrm>
          <a:prstGeom prst="rect">
            <a:avLst/>
          </a:prstGeom>
        </p:spPr>
        <p:txBody>
          <a:bodyPr vert="vert270" wrap="square" lIns="0" tIns="12700" rIns="0" bIns="0" rtlCol="0">
            <a:spAutoFit/>
          </a:bodyPr>
          <a:lstStyle/>
          <a:p>
            <a:pPr marL="12700" algn="r">
              <a:lnSpc>
                <a:spcPts val="1500"/>
              </a:lnSpc>
            </a:pPr>
            <a:r>
              <a:rPr sz="900" b="0" spc="-10" dirty="0">
                <a:solidFill>
                  <a:srgbClr val="231F20"/>
                </a:solidFill>
                <a:latin typeface="Arial Nova" panose="020B0504020202020204" pitchFamily="34" charset="0"/>
                <a:cs typeface="Avenir LT 35 Light"/>
              </a:rPr>
              <a:t>1990</a:t>
            </a:r>
            <a:endParaRPr sz="900" dirty="0">
              <a:latin typeface="Arial Nova" panose="020B0504020202020204" pitchFamily="34" charset="0"/>
              <a:cs typeface="Avenir LT 35 Light"/>
            </a:endParaRPr>
          </a:p>
          <a:p>
            <a:pPr marL="12700" algn="r">
              <a:lnSpc>
                <a:spcPts val="1500"/>
              </a:lnSpc>
            </a:pPr>
            <a:r>
              <a:rPr sz="900" b="0" spc="-10" dirty="0">
                <a:solidFill>
                  <a:srgbClr val="231F20"/>
                </a:solidFill>
                <a:latin typeface="Arial Nova" panose="020B0504020202020204" pitchFamily="34" charset="0"/>
                <a:cs typeface="Avenir LT 35 Light"/>
              </a:rPr>
              <a:t>1991</a:t>
            </a:r>
            <a:endParaRPr sz="900" dirty="0">
              <a:latin typeface="Arial Nova" panose="020B0504020202020204" pitchFamily="34" charset="0"/>
              <a:cs typeface="Avenir LT 35 Light"/>
            </a:endParaRPr>
          </a:p>
          <a:p>
            <a:pPr marL="12700" algn="r">
              <a:lnSpc>
                <a:spcPts val="1500"/>
              </a:lnSpc>
            </a:pPr>
            <a:r>
              <a:rPr sz="900" b="0" spc="-10" dirty="0">
                <a:solidFill>
                  <a:srgbClr val="231F20"/>
                </a:solidFill>
                <a:latin typeface="Arial Nova" panose="020B0504020202020204" pitchFamily="34" charset="0"/>
                <a:cs typeface="Avenir LT 35 Light"/>
              </a:rPr>
              <a:t>1992</a:t>
            </a:r>
            <a:endParaRPr sz="900" dirty="0">
              <a:latin typeface="Arial Nova" panose="020B0504020202020204" pitchFamily="34" charset="0"/>
              <a:cs typeface="Avenir LT 35 Light"/>
            </a:endParaRPr>
          </a:p>
          <a:p>
            <a:pPr marL="12700" algn="r">
              <a:lnSpc>
                <a:spcPts val="1500"/>
              </a:lnSpc>
            </a:pPr>
            <a:r>
              <a:rPr sz="900" b="0" spc="-10" dirty="0">
                <a:solidFill>
                  <a:srgbClr val="231F20"/>
                </a:solidFill>
                <a:latin typeface="Arial Nova" panose="020B0504020202020204" pitchFamily="34" charset="0"/>
                <a:cs typeface="Avenir LT 35 Light"/>
              </a:rPr>
              <a:t>1993</a:t>
            </a:r>
            <a:endParaRPr sz="900" dirty="0">
              <a:latin typeface="Arial Nova" panose="020B0504020202020204" pitchFamily="34" charset="0"/>
              <a:cs typeface="Avenir LT 35 Light"/>
            </a:endParaRPr>
          </a:p>
          <a:p>
            <a:pPr marL="12700" algn="r">
              <a:lnSpc>
                <a:spcPts val="1500"/>
              </a:lnSpc>
            </a:pPr>
            <a:r>
              <a:rPr sz="900" b="0" spc="-10" dirty="0">
                <a:solidFill>
                  <a:srgbClr val="231F20"/>
                </a:solidFill>
                <a:latin typeface="Arial Nova" panose="020B0504020202020204" pitchFamily="34" charset="0"/>
                <a:cs typeface="Avenir LT 35 Light"/>
              </a:rPr>
              <a:t>1994</a:t>
            </a:r>
            <a:endParaRPr sz="900" dirty="0">
              <a:latin typeface="Arial Nova" panose="020B0504020202020204" pitchFamily="34" charset="0"/>
              <a:cs typeface="Avenir LT 35 Light"/>
            </a:endParaRPr>
          </a:p>
          <a:p>
            <a:pPr marL="12700" algn="r">
              <a:lnSpc>
                <a:spcPts val="1500"/>
              </a:lnSpc>
            </a:pPr>
            <a:r>
              <a:rPr sz="900" b="0" spc="-10" dirty="0">
                <a:solidFill>
                  <a:srgbClr val="231F20"/>
                </a:solidFill>
                <a:latin typeface="Arial Nova" panose="020B0504020202020204" pitchFamily="34" charset="0"/>
                <a:cs typeface="Avenir LT 35 Light"/>
              </a:rPr>
              <a:t>1995</a:t>
            </a:r>
            <a:endParaRPr sz="900" dirty="0">
              <a:latin typeface="Arial Nova" panose="020B0504020202020204" pitchFamily="34" charset="0"/>
              <a:cs typeface="Avenir LT 35 Light"/>
            </a:endParaRPr>
          </a:p>
          <a:p>
            <a:pPr marL="12700" algn="r">
              <a:lnSpc>
                <a:spcPts val="1500"/>
              </a:lnSpc>
            </a:pPr>
            <a:r>
              <a:rPr sz="900" b="0" spc="-10" dirty="0">
                <a:solidFill>
                  <a:srgbClr val="231F20"/>
                </a:solidFill>
                <a:latin typeface="Arial Nova" panose="020B0504020202020204" pitchFamily="34" charset="0"/>
                <a:cs typeface="Avenir LT 35 Light"/>
              </a:rPr>
              <a:t>1996</a:t>
            </a:r>
            <a:endParaRPr sz="900" dirty="0">
              <a:latin typeface="Arial Nova" panose="020B0504020202020204" pitchFamily="34" charset="0"/>
              <a:cs typeface="Avenir LT 35 Light"/>
            </a:endParaRPr>
          </a:p>
          <a:p>
            <a:pPr marL="12700" algn="r">
              <a:lnSpc>
                <a:spcPts val="1500"/>
              </a:lnSpc>
            </a:pPr>
            <a:r>
              <a:rPr sz="900" b="0" spc="-10" dirty="0">
                <a:solidFill>
                  <a:srgbClr val="231F20"/>
                </a:solidFill>
                <a:latin typeface="Arial Nova" panose="020B0504020202020204" pitchFamily="34" charset="0"/>
                <a:cs typeface="Avenir LT 35 Light"/>
              </a:rPr>
              <a:t>1997</a:t>
            </a:r>
            <a:endParaRPr sz="900" dirty="0">
              <a:latin typeface="Arial Nova" panose="020B0504020202020204" pitchFamily="34" charset="0"/>
              <a:cs typeface="Avenir LT 35 Light"/>
            </a:endParaRPr>
          </a:p>
          <a:p>
            <a:pPr marL="12700" algn="r">
              <a:lnSpc>
                <a:spcPts val="1500"/>
              </a:lnSpc>
            </a:pPr>
            <a:r>
              <a:rPr sz="900" b="0" spc="-10" dirty="0">
                <a:solidFill>
                  <a:srgbClr val="231F20"/>
                </a:solidFill>
                <a:latin typeface="Arial Nova" panose="020B0504020202020204" pitchFamily="34" charset="0"/>
                <a:cs typeface="Avenir LT 35 Light"/>
              </a:rPr>
              <a:t>1998</a:t>
            </a:r>
            <a:endParaRPr sz="900" dirty="0">
              <a:latin typeface="Arial Nova" panose="020B0504020202020204" pitchFamily="34" charset="0"/>
              <a:cs typeface="Avenir LT 35 Light"/>
            </a:endParaRPr>
          </a:p>
          <a:p>
            <a:pPr marL="12700" algn="r">
              <a:lnSpc>
                <a:spcPts val="1500"/>
              </a:lnSpc>
            </a:pPr>
            <a:r>
              <a:rPr sz="900" b="0" spc="-10" dirty="0">
                <a:solidFill>
                  <a:srgbClr val="231F20"/>
                </a:solidFill>
                <a:latin typeface="Arial Nova" panose="020B0504020202020204" pitchFamily="34" charset="0"/>
                <a:cs typeface="Avenir LT 35 Light"/>
              </a:rPr>
              <a:t>1999</a:t>
            </a:r>
            <a:endParaRPr sz="900" dirty="0">
              <a:latin typeface="Arial Nova" panose="020B0504020202020204" pitchFamily="34" charset="0"/>
              <a:cs typeface="Avenir LT 35 Light"/>
            </a:endParaRPr>
          </a:p>
          <a:p>
            <a:pPr marL="12700" algn="r">
              <a:lnSpc>
                <a:spcPts val="1500"/>
              </a:lnSpc>
            </a:pPr>
            <a:r>
              <a:rPr sz="900" b="0" spc="-10" dirty="0">
                <a:solidFill>
                  <a:srgbClr val="231F20"/>
                </a:solidFill>
                <a:latin typeface="Arial Nova" panose="020B0504020202020204" pitchFamily="34" charset="0"/>
                <a:cs typeface="Avenir LT 35 Light"/>
              </a:rPr>
              <a:t>2000</a:t>
            </a:r>
            <a:endParaRPr sz="900" dirty="0">
              <a:latin typeface="Arial Nova" panose="020B0504020202020204" pitchFamily="34" charset="0"/>
              <a:cs typeface="Avenir LT 35 Light"/>
            </a:endParaRPr>
          </a:p>
          <a:p>
            <a:pPr marL="12700" algn="r">
              <a:lnSpc>
                <a:spcPts val="1500"/>
              </a:lnSpc>
            </a:pPr>
            <a:r>
              <a:rPr sz="900" b="0" spc="-10" dirty="0">
                <a:solidFill>
                  <a:srgbClr val="231F20"/>
                </a:solidFill>
                <a:latin typeface="Arial Nova" panose="020B0504020202020204" pitchFamily="34" charset="0"/>
                <a:cs typeface="Avenir LT 35 Light"/>
              </a:rPr>
              <a:t>2001</a:t>
            </a:r>
            <a:endParaRPr sz="900" dirty="0">
              <a:latin typeface="Arial Nova" panose="020B0504020202020204" pitchFamily="34" charset="0"/>
              <a:cs typeface="Avenir LT 35 Light"/>
            </a:endParaRPr>
          </a:p>
          <a:p>
            <a:pPr marL="12700" algn="r">
              <a:lnSpc>
                <a:spcPts val="1500"/>
              </a:lnSpc>
            </a:pPr>
            <a:r>
              <a:rPr sz="900" b="0" spc="-10" dirty="0">
                <a:solidFill>
                  <a:srgbClr val="231F20"/>
                </a:solidFill>
                <a:latin typeface="Arial Nova" panose="020B0504020202020204" pitchFamily="34" charset="0"/>
                <a:cs typeface="Avenir LT 35 Light"/>
              </a:rPr>
              <a:t>2002</a:t>
            </a:r>
            <a:endParaRPr sz="900" dirty="0">
              <a:latin typeface="Arial Nova" panose="020B0504020202020204" pitchFamily="34" charset="0"/>
              <a:cs typeface="Avenir LT 35 Light"/>
            </a:endParaRPr>
          </a:p>
          <a:p>
            <a:pPr marL="12700" algn="r">
              <a:lnSpc>
                <a:spcPts val="1500"/>
              </a:lnSpc>
            </a:pPr>
            <a:r>
              <a:rPr sz="900" b="0" spc="-10" dirty="0">
                <a:solidFill>
                  <a:srgbClr val="231F20"/>
                </a:solidFill>
                <a:latin typeface="Arial Nova" panose="020B0504020202020204" pitchFamily="34" charset="0"/>
                <a:cs typeface="Avenir LT 35 Light"/>
              </a:rPr>
              <a:t>2003</a:t>
            </a:r>
            <a:endParaRPr sz="900" dirty="0">
              <a:latin typeface="Arial Nova" panose="020B0504020202020204" pitchFamily="34" charset="0"/>
              <a:cs typeface="Avenir LT 35 Light"/>
            </a:endParaRPr>
          </a:p>
          <a:p>
            <a:pPr marL="12700" algn="r">
              <a:lnSpc>
                <a:spcPts val="1500"/>
              </a:lnSpc>
            </a:pPr>
            <a:r>
              <a:rPr sz="900" b="0" spc="-10" dirty="0">
                <a:solidFill>
                  <a:srgbClr val="231F20"/>
                </a:solidFill>
                <a:latin typeface="Arial Nova" panose="020B0504020202020204" pitchFamily="34" charset="0"/>
                <a:cs typeface="Avenir LT 35 Light"/>
              </a:rPr>
              <a:t>2004</a:t>
            </a:r>
            <a:endParaRPr sz="900" dirty="0">
              <a:latin typeface="Arial Nova" panose="020B0504020202020204" pitchFamily="34" charset="0"/>
              <a:cs typeface="Avenir LT 35 Light"/>
            </a:endParaRPr>
          </a:p>
          <a:p>
            <a:pPr marL="12700" algn="r">
              <a:lnSpc>
                <a:spcPts val="1500"/>
              </a:lnSpc>
            </a:pPr>
            <a:r>
              <a:rPr sz="900" b="0" spc="-10" dirty="0">
                <a:solidFill>
                  <a:srgbClr val="231F20"/>
                </a:solidFill>
                <a:latin typeface="Arial Nova" panose="020B0504020202020204" pitchFamily="34" charset="0"/>
                <a:cs typeface="Avenir LT 35 Light"/>
              </a:rPr>
              <a:t>2005</a:t>
            </a:r>
            <a:endParaRPr sz="900" dirty="0">
              <a:latin typeface="Arial Nova" panose="020B0504020202020204" pitchFamily="34" charset="0"/>
              <a:cs typeface="Avenir LT 35 Light"/>
            </a:endParaRPr>
          </a:p>
          <a:p>
            <a:pPr marL="12700" algn="r">
              <a:lnSpc>
                <a:spcPts val="1500"/>
              </a:lnSpc>
            </a:pPr>
            <a:r>
              <a:rPr sz="900" b="0" spc="-10" dirty="0">
                <a:solidFill>
                  <a:srgbClr val="231F20"/>
                </a:solidFill>
                <a:latin typeface="Arial Nova" panose="020B0504020202020204" pitchFamily="34" charset="0"/>
                <a:cs typeface="Avenir LT 35 Light"/>
              </a:rPr>
              <a:t>2006</a:t>
            </a:r>
            <a:endParaRPr sz="900" dirty="0">
              <a:latin typeface="Arial Nova" panose="020B0504020202020204" pitchFamily="34" charset="0"/>
              <a:cs typeface="Avenir LT 35 Light"/>
            </a:endParaRPr>
          </a:p>
          <a:p>
            <a:pPr marL="12700" algn="r">
              <a:lnSpc>
                <a:spcPts val="1500"/>
              </a:lnSpc>
            </a:pPr>
            <a:r>
              <a:rPr sz="900" b="0" spc="-10" dirty="0">
                <a:solidFill>
                  <a:srgbClr val="231F20"/>
                </a:solidFill>
                <a:latin typeface="Arial Nova" panose="020B0504020202020204" pitchFamily="34" charset="0"/>
                <a:cs typeface="Avenir LT 35 Light"/>
              </a:rPr>
              <a:t>2007</a:t>
            </a:r>
            <a:endParaRPr sz="900" dirty="0">
              <a:latin typeface="Arial Nova" panose="020B0504020202020204" pitchFamily="34" charset="0"/>
              <a:cs typeface="Avenir LT 35 Light"/>
            </a:endParaRPr>
          </a:p>
          <a:p>
            <a:pPr marL="12700" algn="r">
              <a:lnSpc>
                <a:spcPts val="1500"/>
              </a:lnSpc>
            </a:pPr>
            <a:r>
              <a:rPr sz="900" b="0" spc="-10" dirty="0">
                <a:solidFill>
                  <a:srgbClr val="231F20"/>
                </a:solidFill>
                <a:latin typeface="Arial Nova" panose="020B0504020202020204" pitchFamily="34" charset="0"/>
                <a:cs typeface="Avenir LT 35 Light"/>
              </a:rPr>
              <a:t>2008</a:t>
            </a:r>
            <a:endParaRPr sz="900" dirty="0">
              <a:latin typeface="Arial Nova" panose="020B0504020202020204" pitchFamily="34" charset="0"/>
              <a:cs typeface="Avenir LT 35 Light"/>
            </a:endParaRPr>
          </a:p>
          <a:p>
            <a:pPr marL="12700" algn="r">
              <a:lnSpc>
                <a:spcPts val="1500"/>
              </a:lnSpc>
            </a:pPr>
            <a:r>
              <a:rPr sz="900" b="0" spc="-10" dirty="0">
                <a:solidFill>
                  <a:srgbClr val="231F20"/>
                </a:solidFill>
                <a:latin typeface="Arial Nova" panose="020B0504020202020204" pitchFamily="34" charset="0"/>
                <a:cs typeface="Avenir LT 35 Light"/>
              </a:rPr>
              <a:t>2009</a:t>
            </a:r>
            <a:endParaRPr sz="900" dirty="0">
              <a:latin typeface="Arial Nova" panose="020B0504020202020204" pitchFamily="34" charset="0"/>
              <a:cs typeface="Avenir LT 35 Light"/>
            </a:endParaRPr>
          </a:p>
          <a:p>
            <a:pPr marL="12700" algn="r">
              <a:lnSpc>
                <a:spcPts val="1500"/>
              </a:lnSpc>
            </a:pPr>
            <a:r>
              <a:rPr sz="900" b="0" spc="-10" dirty="0">
                <a:solidFill>
                  <a:srgbClr val="231F20"/>
                </a:solidFill>
                <a:latin typeface="Arial Nova" panose="020B0504020202020204" pitchFamily="34" charset="0"/>
                <a:cs typeface="Avenir LT 35 Light"/>
              </a:rPr>
              <a:t>2010</a:t>
            </a:r>
            <a:endParaRPr sz="900" dirty="0">
              <a:latin typeface="Arial Nova" panose="020B0504020202020204" pitchFamily="34" charset="0"/>
              <a:cs typeface="Avenir LT 35 Light"/>
            </a:endParaRPr>
          </a:p>
          <a:p>
            <a:pPr marL="12700" algn="r">
              <a:lnSpc>
                <a:spcPts val="1500"/>
              </a:lnSpc>
            </a:pPr>
            <a:r>
              <a:rPr sz="900" b="0" spc="-10" dirty="0">
                <a:solidFill>
                  <a:srgbClr val="231F20"/>
                </a:solidFill>
                <a:latin typeface="Arial Nova" panose="020B0504020202020204" pitchFamily="34" charset="0"/>
                <a:cs typeface="Avenir LT 35 Light"/>
              </a:rPr>
              <a:t>2011</a:t>
            </a:r>
            <a:endParaRPr sz="900" dirty="0">
              <a:latin typeface="Arial Nova" panose="020B0504020202020204" pitchFamily="34" charset="0"/>
              <a:cs typeface="Avenir LT 35 Light"/>
            </a:endParaRPr>
          </a:p>
          <a:p>
            <a:pPr marL="12700" algn="r">
              <a:lnSpc>
                <a:spcPts val="1500"/>
              </a:lnSpc>
            </a:pPr>
            <a:r>
              <a:rPr sz="900" b="0" spc="-10" dirty="0">
                <a:solidFill>
                  <a:srgbClr val="231F20"/>
                </a:solidFill>
                <a:latin typeface="Arial Nova" panose="020B0504020202020204" pitchFamily="34" charset="0"/>
                <a:cs typeface="Avenir LT 35 Light"/>
              </a:rPr>
              <a:t>2012</a:t>
            </a:r>
            <a:endParaRPr sz="900" dirty="0">
              <a:latin typeface="Arial Nova" panose="020B0504020202020204" pitchFamily="34" charset="0"/>
              <a:cs typeface="Avenir LT 35 Light"/>
            </a:endParaRPr>
          </a:p>
          <a:p>
            <a:pPr marL="12700" algn="r">
              <a:lnSpc>
                <a:spcPts val="1500"/>
              </a:lnSpc>
            </a:pPr>
            <a:r>
              <a:rPr sz="900" b="0" spc="-10" dirty="0">
                <a:solidFill>
                  <a:srgbClr val="231F20"/>
                </a:solidFill>
                <a:latin typeface="Arial Nova" panose="020B0504020202020204" pitchFamily="34" charset="0"/>
                <a:cs typeface="Avenir LT 35 Light"/>
              </a:rPr>
              <a:t>2013</a:t>
            </a:r>
            <a:endParaRPr sz="900" dirty="0">
              <a:latin typeface="Arial Nova" panose="020B0504020202020204" pitchFamily="34" charset="0"/>
              <a:cs typeface="Avenir LT 35 Light"/>
            </a:endParaRPr>
          </a:p>
          <a:p>
            <a:pPr marL="12700" algn="r">
              <a:lnSpc>
                <a:spcPts val="1500"/>
              </a:lnSpc>
            </a:pPr>
            <a:r>
              <a:rPr sz="900" b="0" spc="-10" dirty="0">
                <a:solidFill>
                  <a:srgbClr val="231F20"/>
                </a:solidFill>
                <a:latin typeface="Arial Nova" panose="020B0504020202020204" pitchFamily="34" charset="0"/>
                <a:cs typeface="Avenir LT 35 Light"/>
              </a:rPr>
              <a:t>2014</a:t>
            </a:r>
            <a:endParaRPr sz="900" dirty="0">
              <a:latin typeface="Arial Nova" panose="020B0504020202020204" pitchFamily="34" charset="0"/>
              <a:cs typeface="Avenir LT 35 Light"/>
            </a:endParaRPr>
          </a:p>
          <a:p>
            <a:pPr marL="12700" algn="r">
              <a:lnSpc>
                <a:spcPts val="1500"/>
              </a:lnSpc>
            </a:pPr>
            <a:r>
              <a:rPr sz="900" b="0" spc="-10" dirty="0">
                <a:solidFill>
                  <a:srgbClr val="231F20"/>
                </a:solidFill>
                <a:latin typeface="Arial Nova" panose="020B0504020202020204" pitchFamily="34" charset="0"/>
                <a:cs typeface="Avenir LT 35 Light"/>
              </a:rPr>
              <a:t>2015</a:t>
            </a:r>
            <a:endParaRPr sz="900" dirty="0">
              <a:latin typeface="Arial Nova" panose="020B0504020202020204" pitchFamily="34" charset="0"/>
              <a:cs typeface="Avenir LT 35 Light"/>
            </a:endParaRPr>
          </a:p>
          <a:p>
            <a:pPr marL="12700" algn="r">
              <a:lnSpc>
                <a:spcPts val="1500"/>
              </a:lnSpc>
            </a:pPr>
            <a:r>
              <a:rPr sz="900" b="0" spc="-10" dirty="0">
                <a:solidFill>
                  <a:srgbClr val="231F20"/>
                </a:solidFill>
                <a:latin typeface="Arial Nova" panose="020B0504020202020204" pitchFamily="34" charset="0"/>
                <a:cs typeface="Avenir LT 35 Light"/>
              </a:rPr>
              <a:t>2016</a:t>
            </a:r>
            <a:endParaRPr sz="900" dirty="0">
              <a:latin typeface="Arial Nova" panose="020B0504020202020204" pitchFamily="34" charset="0"/>
              <a:cs typeface="Avenir LT 35 Light"/>
            </a:endParaRPr>
          </a:p>
          <a:p>
            <a:pPr marL="12700" algn="r">
              <a:lnSpc>
                <a:spcPts val="1500"/>
              </a:lnSpc>
            </a:pPr>
            <a:r>
              <a:rPr sz="900" b="0" spc="-10" dirty="0">
                <a:solidFill>
                  <a:srgbClr val="231F20"/>
                </a:solidFill>
                <a:latin typeface="Arial Nova" panose="020B0504020202020204" pitchFamily="34" charset="0"/>
                <a:cs typeface="Avenir LT 35 Light"/>
              </a:rPr>
              <a:t>2017</a:t>
            </a:r>
            <a:endParaRPr sz="900" dirty="0">
              <a:latin typeface="Arial Nova" panose="020B0504020202020204" pitchFamily="34" charset="0"/>
              <a:cs typeface="Avenir LT 35 Light"/>
            </a:endParaRPr>
          </a:p>
          <a:p>
            <a:pPr marL="12700" algn="r">
              <a:lnSpc>
                <a:spcPts val="1500"/>
              </a:lnSpc>
            </a:pPr>
            <a:r>
              <a:rPr sz="900" b="0" spc="-10" dirty="0">
                <a:solidFill>
                  <a:srgbClr val="231F20"/>
                </a:solidFill>
                <a:latin typeface="Arial Nova" panose="020B0504020202020204" pitchFamily="34" charset="0"/>
                <a:cs typeface="Avenir LT 35 Light"/>
              </a:rPr>
              <a:t>2018</a:t>
            </a:r>
            <a:endParaRPr sz="900" dirty="0">
              <a:latin typeface="Arial Nova" panose="020B0504020202020204" pitchFamily="34" charset="0"/>
              <a:cs typeface="Avenir LT 35 Light"/>
            </a:endParaRPr>
          </a:p>
          <a:p>
            <a:pPr marL="12700" algn="r">
              <a:lnSpc>
                <a:spcPts val="1500"/>
              </a:lnSpc>
            </a:pPr>
            <a:r>
              <a:rPr sz="900" b="0" spc="-10" dirty="0">
                <a:solidFill>
                  <a:srgbClr val="231F20"/>
                </a:solidFill>
                <a:latin typeface="Arial Nova" panose="020B0504020202020204" pitchFamily="34" charset="0"/>
                <a:cs typeface="Avenir LT 35 Light"/>
              </a:rPr>
              <a:t>2019</a:t>
            </a:r>
            <a:endParaRPr sz="900" dirty="0">
              <a:latin typeface="Arial Nova" panose="020B0504020202020204" pitchFamily="34" charset="0"/>
              <a:cs typeface="Avenir LT 35 Light"/>
            </a:endParaRPr>
          </a:p>
          <a:p>
            <a:pPr marL="12700" algn="r">
              <a:lnSpc>
                <a:spcPts val="1500"/>
              </a:lnSpc>
            </a:pPr>
            <a:r>
              <a:rPr sz="900" b="0" spc="-10" dirty="0">
                <a:solidFill>
                  <a:srgbClr val="231F20"/>
                </a:solidFill>
                <a:latin typeface="Arial Nova" panose="020B0504020202020204" pitchFamily="34" charset="0"/>
                <a:cs typeface="Avenir LT 35 Light"/>
              </a:rPr>
              <a:t>2020</a:t>
            </a:r>
            <a:endParaRPr sz="900" dirty="0">
              <a:latin typeface="Arial Nova" panose="020B0504020202020204" pitchFamily="34" charset="0"/>
              <a:cs typeface="Avenir LT 35 Light"/>
            </a:endParaRPr>
          </a:p>
        </p:txBody>
      </p:sp>
      <p:sp>
        <p:nvSpPr>
          <p:cNvPr id="13" name="object 10">
            <a:extLst>
              <a:ext uri="{FF2B5EF4-FFF2-40B4-BE49-F238E27FC236}">
                <a16:creationId xmlns:a16="http://schemas.microsoft.com/office/drawing/2014/main" id="{6EBE2610-C9F8-4B15-AF11-61882EDA7C0B}"/>
              </a:ext>
            </a:extLst>
          </p:cNvPr>
          <p:cNvSpPr txBox="1"/>
          <p:nvPr/>
        </p:nvSpPr>
        <p:spPr>
          <a:xfrm>
            <a:off x="1497000" y="2896058"/>
            <a:ext cx="138499" cy="1612942"/>
          </a:xfrm>
          <a:prstGeom prst="rect">
            <a:avLst/>
          </a:prstGeom>
        </p:spPr>
        <p:txBody>
          <a:bodyPr vert="vert270" wrap="non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0" dirty="0">
                <a:solidFill>
                  <a:srgbClr val="231F20"/>
                </a:solidFill>
                <a:latin typeface="Arial Nova" panose="020B0504020202020204" pitchFamily="34" charset="0"/>
                <a:cs typeface="Avenir LT 35 Light"/>
              </a:rPr>
              <a:t>Number of AIDS-related</a:t>
            </a:r>
            <a:r>
              <a:rPr sz="900" b="0" spc="-85" dirty="0">
                <a:solidFill>
                  <a:srgbClr val="231F20"/>
                </a:solidFill>
                <a:latin typeface="Arial Nova" panose="020B0504020202020204" pitchFamily="34" charset="0"/>
                <a:cs typeface="Avenir LT 35 Light"/>
              </a:rPr>
              <a:t> </a:t>
            </a:r>
            <a:r>
              <a:rPr sz="900" b="0" dirty="0">
                <a:solidFill>
                  <a:srgbClr val="231F20"/>
                </a:solidFill>
                <a:latin typeface="Arial Nova" panose="020B0504020202020204" pitchFamily="34" charset="0"/>
                <a:cs typeface="Avenir LT 35 Light"/>
              </a:rPr>
              <a:t>deaths</a:t>
            </a:r>
            <a:endParaRPr sz="900" dirty="0">
              <a:latin typeface="Arial Nova" panose="020B0504020202020204" pitchFamily="34" charset="0"/>
              <a:cs typeface="Avenir LT 35 Light"/>
            </a:endParaRPr>
          </a:p>
        </p:txBody>
      </p:sp>
      <p:sp>
        <p:nvSpPr>
          <p:cNvPr id="14" name="object 14">
            <a:extLst>
              <a:ext uri="{FF2B5EF4-FFF2-40B4-BE49-F238E27FC236}">
                <a16:creationId xmlns:a16="http://schemas.microsoft.com/office/drawing/2014/main" id="{241CA6F0-F18F-4D6C-991C-BD5693CD205F}"/>
              </a:ext>
            </a:extLst>
          </p:cNvPr>
          <p:cNvSpPr/>
          <p:nvPr/>
        </p:nvSpPr>
        <p:spPr>
          <a:xfrm>
            <a:off x="2417530" y="2237754"/>
            <a:ext cx="5919470" cy="2837815"/>
          </a:xfrm>
          <a:custGeom>
            <a:avLst/>
            <a:gdLst/>
            <a:ahLst/>
            <a:cxnLst/>
            <a:rect l="l" t="t" r="r" b="b"/>
            <a:pathLst>
              <a:path w="5919470" h="2837815">
                <a:moveTo>
                  <a:pt x="5919266" y="2837599"/>
                </a:moveTo>
                <a:lnTo>
                  <a:pt x="0" y="2837599"/>
                </a:lnTo>
                <a:lnTo>
                  <a:pt x="0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>
            <a:extLst>
              <a:ext uri="{FF2B5EF4-FFF2-40B4-BE49-F238E27FC236}">
                <a16:creationId xmlns:a16="http://schemas.microsoft.com/office/drawing/2014/main" id="{7373CFC5-1322-49C7-8B4E-249138685B0B}"/>
              </a:ext>
            </a:extLst>
          </p:cNvPr>
          <p:cNvSpPr/>
          <p:nvPr/>
        </p:nvSpPr>
        <p:spPr>
          <a:xfrm>
            <a:off x="8157600" y="4766400"/>
            <a:ext cx="140400" cy="136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7">
            <a:extLst>
              <a:ext uri="{FF2B5EF4-FFF2-40B4-BE49-F238E27FC236}">
                <a16:creationId xmlns:a16="http://schemas.microsoft.com/office/drawing/2014/main" id="{3182D953-E0D4-4DA1-A5A6-2E3966FD6576}"/>
              </a:ext>
            </a:extLst>
          </p:cNvPr>
          <p:cNvSpPr/>
          <p:nvPr/>
        </p:nvSpPr>
        <p:spPr>
          <a:xfrm>
            <a:off x="2525522" y="2491702"/>
            <a:ext cx="5134610" cy="2418080"/>
          </a:xfrm>
          <a:custGeom>
            <a:avLst/>
            <a:gdLst/>
            <a:ahLst/>
            <a:cxnLst/>
            <a:rect l="l" t="t" r="r" b="b"/>
            <a:pathLst>
              <a:path w="5134609" h="2418079">
                <a:moveTo>
                  <a:pt x="2657017" y="0"/>
                </a:moveTo>
                <a:lnTo>
                  <a:pt x="2464460" y="87464"/>
                </a:lnTo>
                <a:lnTo>
                  <a:pt x="2284768" y="223520"/>
                </a:lnTo>
                <a:lnTo>
                  <a:pt x="2092236" y="388734"/>
                </a:lnTo>
                <a:lnTo>
                  <a:pt x="1899704" y="573392"/>
                </a:lnTo>
                <a:lnTo>
                  <a:pt x="1334922" y="1172959"/>
                </a:lnTo>
                <a:lnTo>
                  <a:pt x="1142390" y="1350873"/>
                </a:lnTo>
                <a:lnTo>
                  <a:pt x="949845" y="1535531"/>
                </a:lnTo>
                <a:lnTo>
                  <a:pt x="757313" y="1707476"/>
                </a:lnTo>
                <a:lnTo>
                  <a:pt x="564768" y="1860003"/>
                </a:lnTo>
                <a:lnTo>
                  <a:pt x="360425" y="2007577"/>
                </a:lnTo>
                <a:lnTo>
                  <a:pt x="192531" y="2125014"/>
                </a:lnTo>
                <a:lnTo>
                  <a:pt x="0" y="2231923"/>
                </a:lnTo>
                <a:lnTo>
                  <a:pt x="0" y="2417711"/>
                </a:lnTo>
                <a:lnTo>
                  <a:pt x="385076" y="2301087"/>
                </a:lnTo>
                <a:lnTo>
                  <a:pt x="564768" y="2223338"/>
                </a:lnTo>
                <a:lnTo>
                  <a:pt x="757313" y="2145588"/>
                </a:lnTo>
                <a:lnTo>
                  <a:pt x="949845" y="2048408"/>
                </a:lnTo>
                <a:lnTo>
                  <a:pt x="1142390" y="1963915"/>
                </a:lnTo>
                <a:lnTo>
                  <a:pt x="1334922" y="1873478"/>
                </a:lnTo>
                <a:lnTo>
                  <a:pt x="1514627" y="1779270"/>
                </a:lnTo>
                <a:lnTo>
                  <a:pt x="1707159" y="1682076"/>
                </a:lnTo>
                <a:lnTo>
                  <a:pt x="1899704" y="1575181"/>
                </a:lnTo>
                <a:lnTo>
                  <a:pt x="2092236" y="1478000"/>
                </a:lnTo>
                <a:lnTo>
                  <a:pt x="2284768" y="1400238"/>
                </a:lnTo>
                <a:lnTo>
                  <a:pt x="2464460" y="1332217"/>
                </a:lnTo>
                <a:lnTo>
                  <a:pt x="2657017" y="1270914"/>
                </a:lnTo>
                <a:lnTo>
                  <a:pt x="5015780" y="1270914"/>
                </a:lnTo>
                <a:lnTo>
                  <a:pt x="4941773" y="1248498"/>
                </a:lnTo>
                <a:lnTo>
                  <a:pt x="4749241" y="1180477"/>
                </a:lnTo>
                <a:lnTo>
                  <a:pt x="4556709" y="1102728"/>
                </a:lnTo>
                <a:lnTo>
                  <a:pt x="4364164" y="1015250"/>
                </a:lnTo>
                <a:lnTo>
                  <a:pt x="4184459" y="898639"/>
                </a:lnTo>
                <a:lnTo>
                  <a:pt x="3991927" y="782015"/>
                </a:lnTo>
                <a:lnTo>
                  <a:pt x="3606863" y="509892"/>
                </a:lnTo>
                <a:lnTo>
                  <a:pt x="3414318" y="337934"/>
                </a:lnTo>
                <a:lnTo>
                  <a:pt x="3234613" y="165989"/>
                </a:lnTo>
                <a:lnTo>
                  <a:pt x="3042081" y="52349"/>
                </a:lnTo>
                <a:lnTo>
                  <a:pt x="2849549" y="9715"/>
                </a:lnTo>
                <a:lnTo>
                  <a:pt x="2657017" y="0"/>
                </a:lnTo>
                <a:close/>
              </a:path>
              <a:path w="5134609" h="2418079">
                <a:moveTo>
                  <a:pt x="5015780" y="1270914"/>
                </a:moveTo>
                <a:lnTo>
                  <a:pt x="2657017" y="1270914"/>
                </a:lnTo>
                <a:lnTo>
                  <a:pt x="2849549" y="1280642"/>
                </a:lnTo>
                <a:lnTo>
                  <a:pt x="3042081" y="1319517"/>
                </a:lnTo>
                <a:lnTo>
                  <a:pt x="3234613" y="1377823"/>
                </a:lnTo>
                <a:lnTo>
                  <a:pt x="3414318" y="1449616"/>
                </a:lnTo>
                <a:lnTo>
                  <a:pt x="3606863" y="1537081"/>
                </a:lnTo>
                <a:lnTo>
                  <a:pt x="3991927" y="1673136"/>
                </a:lnTo>
                <a:lnTo>
                  <a:pt x="4184459" y="1731454"/>
                </a:lnTo>
                <a:lnTo>
                  <a:pt x="4364164" y="1789760"/>
                </a:lnTo>
                <a:lnTo>
                  <a:pt x="4556709" y="1838350"/>
                </a:lnTo>
                <a:lnTo>
                  <a:pt x="4749241" y="1877225"/>
                </a:lnTo>
                <a:lnTo>
                  <a:pt x="5134317" y="1935543"/>
                </a:lnTo>
                <a:lnTo>
                  <a:pt x="5134317" y="1306817"/>
                </a:lnTo>
                <a:lnTo>
                  <a:pt x="5015780" y="1270914"/>
                </a:lnTo>
                <a:close/>
              </a:path>
            </a:pathLst>
          </a:custGeom>
          <a:solidFill>
            <a:srgbClr val="F15A40">
              <a:alpha val="2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8">
            <a:extLst>
              <a:ext uri="{FF2B5EF4-FFF2-40B4-BE49-F238E27FC236}">
                <a16:creationId xmlns:a16="http://schemas.microsoft.com/office/drawing/2014/main" id="{9C29ADD8-2BDF-4616-A387-523F1FA08258}"/>
              </a:ext>
            </a:extLst>
          </p:cNvPr>
          <p:cNvSpPr/>
          <p:nvPr/>
        </p:nvSpPr>
        <p:spPr>
          <a:xfrm>
            <a:off x="2525523" y="3208669"/>
            <a:ext cx="5134610" cy="1623060"/>
          </a:xfrm>
          <a:custGeom>
            <a:avLst/>
            <a:gdLst/>
            <a:ahLst/>
            <a:cxnLst/>
            <a:rect l="l" t="t" r="r" b="b"/>
            <a:pathLst>
              <a:path w="5134609" h="1623059">
                <a:moveTo>
                  <a:pt x="0" y="1622996"/>
                </a:moveTo>
                <a:lnTo>
                  <a:pt x="192532" y="1545247"/>
                </a:lnTo>
                <a:lnTo>
                  <a:pt x="385076" y="1448066"/>
                </a:lnTo>
                <a:lnTo>
                  <a:pt x="564769" y="1350873"/>
                </a:lnTo>
                <a:lnTo>
                  <a:pt x="757313" y="1224534"/>
                </a:lnTo>
                <a:lnTo>
                  <a:pt x="949845" y="1098194"/>
                </a:lnTo>
                <a:lnTo>
                  <a:pt x="1142390" y="962126"/>
                </a:lnTo>
                <a:lnTo>
                  <a:pt x="1334922" y="845515"/>
                </a:lnTo>
                <a:lnTo>
                  <a:pt x="1514627" y="699731"/>
                </a:lnTo>
                <a:lnTo>
                  <a:pt x="1707159" y="553948"/>
                </a:lnTo>
                <a:lnTo>
                  <a:pt x="1899704" y="408178"/>
                </a:lnTo>
                <a:lnTo>
                  <a:pt x="2092236" y="281825"/>
                </a:lnTo>
                <a:lnTo>
                  <a:pt x="2284768" y="165214"/>
                </a:lnTo>
                <a:lnTo>
                  <a:pt x="2464460" y="68033"/>
                </a:lnTo>
                <a:lnTo>
                  <a:pt x="2657005" y="0"/>
                </a:lnTo>
                <a:lnTo>
                  <a:pt x="2849549" y="9715"/>
                </a:lnTo>
                <a:lnTo>
                  <a:pt x="3042081" y="58305"/>
                </a:lnTo>
                <a:lnTo>
                  <a:pt x="3234613" y="155498"/>
                </a:lnTo>
                <a:lnTo>
                  <a:pt x="3414318" y="281825"/>
                </a:lnTo>
                <a:lnTo>
                  <a:pt x="3606850" y="408178"/>
                </a:lnTo>
                <a:lnTo>
                  <a:pt x="3799395" y="505358"/>
                </a:lnTo>
                <a:lnTo>
                  <a:pt x="3991927" y="602551"/>
                </a:lnTo>
                <a:lnTo>
                  <a:pt x="4184459" y="690016"/>
                </a:lnTo>
                <a:lnTo>
                  <a:pt x="4364164" y="767765"/>
                </a:lnTo>
                <a:lnTo>
                  <a:pt x="4556696" y="835799"/>
                </a:lnTo>
                <a:lnTo>
                  <a:pt x="4749241" y="884389"/>
                </a:lnTo>
                <a:lnTo>
                  <a:pt x="4941773" y="932980"/>
                </a:lnTo>
                <a:lnTo>
                  <a:pt x="5134317" y="981570"/>
                </a:lnTo>
              </a:path>
            </a:pathLst>
          </a:custGeom>
          <a:ln w="44450">
            <a:solidFill>
              <a:srgbClr val="F15A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31">
            <a:extLst>
              <a:ext uri="{FF2B5EF4-FFF2-40B4-BE49-F238E27FC236}">
                <a16:creationId xmlns:a16="http://schemas.microsoft.com/office/drawing/2014/main" id="{E2427E60-BD7F-4525-8E9E-DED43B7722E7}"/>
              </a:ext>
            </a:extLst>
          </p:cNvPr>
          <p:cNvSpPr txBox="1"/>
          <p:nvPr/>
        </p:nvSpPr>
        <p:spPr>
          <a:xfrm>
            <a:off x="3536522" y="5673221"/>
            <a:ext cx="1131400" cy="166712"/>
          </a:xfrm>
          <a:prstGeom prst="rect">
            <a:avLst/>
          </a:prstGeom>
        </p:spPr>
        <p:txBody>
          <a:bodyPr vert="horz" wrap="non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1000" spc="-10" dirty="0">
                <a:solidFill>
                  <a:srgbClr val="231F20"/>
                </a:solidFill>
                <a:latin typeface="Arial Nova" panose="020B0504020202020204" pitchFamily="34" charset="0"/>
                <a:cs typeface="Avenir LT 35 Light"/>
              </a:rPr>
              <a:t>AIDS-related deaths</a:t>
            </a:r>
          </a:p>
        </p:txBody>
      </p:sp>
      <p:sp>
        <p:nvSpPr>
          <p:cNvPr id="19" name="object 32">
            <a:extLst>
              <a:ext uri="{FF2B5EF4-FFF2-40B4-BE49-F238E27FC236}">
                <a16:creationId xmlns:a16="http://schemas.microsoft.com/office/drawing/2014/main" id="{A9660BA1-50A9-4B84-9636-6CD0EB15AC32}"/>
              </a:ext>
            </a:extLst>
          </p:cNvPr>
          <p:cNvSpPr/>
          <p:nvPr/>
        </p:nvSpPr>
        <p:spPr>
          <a:xfrm>
            <a:off x="3212522" y="5743763"/>
            <a:ext cx="252000" cy="0"/>
          </a:xfrm>
          <a:custGeom>
            <a:avLst/>
            <a:gdLst/>
            <a:ahLst/>
            <a:cxnLst/>
            <a:rect l="l" t="t" r="r" b="b"/>
            <a:pathLst>
              <a:path w="73025">
                <a:moveTo>
                  <a:pt x="72745" y="0"/>
                </a:moveTo>
                <a:lnTo>
                  <a:pt x="0" y="0"/>
                </a:lnTo>
              </a:path>
            </a:pathLst>
          </a:custGeom>
          <a:ln w="38100">
            <a:solidFill>
              <a:srgbClr val="F15A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33">
            <a:extLst>
              <a:ext uri="{FF2B5EF4-FFF2-40B4-BE49-F238E27FC236}">
                <a16:creationId xmlns:a16="http://schemas.microsoft.com/office/drawing/2014/main" id="{8737645D-836D-4380-983B-538D58C0C025}"/>
              </a:ext>
            </a:extLst>
          </p:cNvPr>
          <p:cNvSpPr txBox="1"/>
          <p:nvPr/>
        </p:nvSpPr>
        <p:spPr>
          <a:xfrm>
            <a:off x="5054480" y="5671763"/>
            <a:ext cx="40252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0" spc="-10" dirty="0">
                <a:solidFill>
                  <a:srgbClr val="231F20"/>
                </a:solidFill>
                <a:latin typeface="Arial Nova" panose="020B0504020202020204" pitchFamily="34" charset="0"/>
                <a:cs typeface="Avenir LT 35 Light"/>
              </a:rPr>
              <a:t>Target</a:t>
            </a:r>
            <a:endParaRPr sz="1000" dirty="0">
              <a:latin typeface="Arial Nova" panose="020B0504020202020204" pitchFamily="34" charset="0"/>
              <a:cs typeface="Avenir LT 35 Light"/>
            </a:endParaRPr>
          </a:p>
        </p:txBody>
      </p:sp>
      <p:sp>
        <p:nvSpPr>
          <p:cNvPr id="21" name="object 36">
            <a:extLst>
              <a:ext uri="{FF2B5EF4-FFF2-40B4-BE49-F238E27FC236}">
                <a16:creationId xmlns:a16="http://schemas.microsoft.com/office/drawing/2014/main" id="{8E8F9510-C98D-4F25-996A-B9F046F776E2}"/>
              </a:ext>
            </a:extLst>
          </p:cNvPr>
          <p:cNvSpPr/>
          <p:nvPr/>
        </p:nvSpPr>
        <p:spPr>
          <a:xfrm>
            <a:off x="4868522" y="5707763"/>
            <a:ext cx="108000" cy="10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0948712-E92F-44F2-BF19-890A97C4B2E4}"/>
              </a:ext>
            </a:extLst>
          </p:cNvPr>
          <p:cNvSpPr/>
          <p:nvPr/>
        </p:nvSpPr>
        <p:spPr>
          <a:xfrm>
            <a:off x="0" y="6300000"/>
            <a:ext cx="9907200" cy="200055"/>
          </a:xfrm>
          <a:prstGeom prst="rect">
            <a:avLst/>
          </a:prstGeom>
        </p:spPr>
        <p:txBody>
          <a:bodyPr lIns="1080000" rIns="180000">
            <a:spAutoFit/>
          </a:bodyPr>
          <a:lstStyle/>
          <a:p>
            <a:r>
              <a:rPr lang="en-US" sz="700" dirty="0">
                <a:latin typeface="Arial Nova" panose="020B0504020202020204" pitchFamily="34" charset="0"/>
              </a:rPr>
              <a:t>Source: UNAIDS 2018 estimates.</a:t>
            </a:r>
          </a:p>
        </p:txBody>
      </p:sp>
    </p:spTree>
    <p:extLst>
      <p:ext uri="{BB962C8B-B14F-4D97-AF65-F5344CB8AC3E}">
        <p14:creationId xmlns:p14="http://schemas.microsoft.com/office/powerpoint/2010/main" val="520442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95191-0A4D-48FC-8E10-CF5E009ED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830" y="347708"/>
            <a:ext cx="7000060" cy="654377"/>
          </a:xfrm>
        </p:spPr>
        <p:txBody>
          <a:bodyPr>
            <a:normAutofit fontScale="90000"/>
          </a:bodyPr>
          <a:lstStyle/>
          <a:p>
            <a:r>
              <a:rPr lang="en-GB" sz="2800" dirty="0"/>
              <a:t>Little change in new HIV infections outside of sub-Saharan Africa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3ABB609-49EF-49CB-B6A8-3D996154F066}"/>
              </a:ext>
            </a:extLst>
          </p:cNvPr>
          <p:cNvSpPr/>
          <p:nvPr/>
        </p:nvSpPr>
        <p:spPr>
          <a:xfrm>
            <a:off x="0" y="1321780"/>
            <a:ext cx="9907200" cy="276999"/>
          </a:xfrm>
          <a:prstGeom prst="rect">
            <a:avLst/>
          </a:prstGeom>
        </p:spPr>
        <p:txBody>
          <a:bodyPr wrap="square" lIns="1080000" rIns="288000">
            <a:spAutoFit/>
          </a:bodyPr>
          <a:lstStyle/>
          <a:p>
            <a:r>
              <a:rPr lang="en-US" sz="1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</a:rPr>
              <a:t>Number of new HIV infections, sub-Saharan Africa and regions outside sub-Saharan Africa, 1990–2017</a:t>
            </a:r>
            <a:endParaRPr lang="en-GB" sz="1200" i="1" dirty="0">
              <a:solidFill>
                <a:schemeClr val="tx1">
                  <a:lumMod val="75000"/>
                  <a:lumOff val="25000"/>
                </a:schemeClr>
              </a:solidFill>
              <a:latin typeface="Arial Nova Light" panose="020B03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0575207-CD63-4034-BF11-9F5CBFF88D04}"/>
              </a:ext>
            </a:extLst>
          </p:cNvPr>
          <p:cNvSpPr/>
          <p:nvPr/>
        </p:nvSpPr>
        <p:spPr>
          <a:xfrm>
            <a:off x="0" y="6300000"/>
            <a:ext cx="9907200" cy="200055"/>
          </a:xfrm>
          <a:prstGeom prst="rect">
            <a:avLst/>
          </a:prstGeom>
        </p:spPr>
        <p:txBody>
          <a:bodyPr lIns="1080000" rIns="180000">
            <a:spAutoFit/>
          </a:bodyPr>
          <a:lstStyle/>
          <a:p>
            <a:r>
              <a:rPr lang="en-US" sz="700" dirty="0">
                <a:latin typeface="Arial Nova" panose="020B0504020202020204" pitchFamily="34" charset="0"/>
              </a:rPr>
              <a:t>Source: UNAIDS 2018 estimates.</a:t>
            </a:r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id="{79F21654-E393-4795-AC20-E9E97408AEF1}"/>
              </a:ext>
            </a:extLst>
          </p:cNvPr>
          <p:cNvSpPr txBox="1"/>
          <p:nvPr/>
        </p:nvSpPr>
        <p:spPr>
          <a:xfrm>
            <a:off x="1658305" y="2046375"/>
            <a:ext cx="608968" cy="151323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sz="900" b="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3 500</a:t>
            </a:r>
            <a:r>
              <a:rPr sz="900" b="0" spc="-7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b="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</a:t>
            </a:r>
            <a:endParaRPr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ject 3">
            <a:extLst>
              <a:ext uri="{FF2B5EF4-FFF2-40B4-BE49-F238E27FC236}">
                <a16:creationId xmlns:a16="http://schemas.microsoft.com/office/drawing/2014/main" id="{2B6A47FF-2BF5-484C-A28A-EE67F68934FB}"/>
              </a:ext>
            </a:extLst>
          </p:cNvPr>
          <p:cNvSpPr txBox="1"/>
          <p:nvPr/>
        </p:nvSpPr>
        <p:spPr>
          <a:xfrm>
            <a:off x="1658305" y="2727703"/>
            <a:ext cx="608968" cy="151323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sz="900" b="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2 500</a:t>
            </a:r>
            <a:r>
              <a:rPr sz="900" b="0" spc="-7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b="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</a:t>
            </a:r>
            <a:endParaRPr sz="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bject 4">
            <a:extLst>
              <a:ext uri="{FF2B5EF4-FFF2-40B4-BE49-F238E27FC236}">
                <a16:creationId xmlns:a16="http://schemas.microsoft.com/office/drawing/2014/main" id="{FFB590C9-459A-4D64-81C2-58E3B1841625}"/>
              </a:ext>
            </a:extLst>
          </p:cNvPr>
          <p:cNvSpPr txBox="1"/>
          <p:nvPr/>
        </p:nvSpPr>
        <p:spPr>
          <a:xfrm>
            <a:off x="1658305" y="3409007"/>
            <a:ext cx="608968" cy="151323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sz="900" b="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1 500</a:t>
            </a:r>
            <a:r>
              <a:rPr sz="900" b="0" spc="-7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b="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</a:t>
            </a:r>
            <a:endParaRPr sz="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bject 5">
            <a:extLst>
              <a:ext uri="{FF2B5EF4-FFF2-40B4-BE49-F238E27FC236}">
                <a16:creationId xmlns:a16="http://schemas.microsoft.com/office/drawing/2014/main" id="{7B118F70-8B6A-4478-8683-8F76F276389C}"/>
              </a:ext>
            </a:extLst>
          </p:cNvPr>
          <p:cNvSpPr txBox="1"/>
          <p:nvPr/>
        </p:nvSpPr>
        <p:spPr>
          <a:xfrm>
            <a:off x="1658305" y="2387013"/>
            <a:ext cx="608968" cy="151323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sz="900" b="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3 000</a:t>
            </a:r>
            <a:r>
              <a:rPr sz="900" b="0" spc="-7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b="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</a:t>
            </a:r>
            <a:endParaRPr sz="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bject 6">
            <a:extLst>
              <a:ext uri="{FF2B5EF4-FFF2-40B4-BE49-F238E27FC236}">
                <a16:creationId xmlns:a16="http://schemas.microsoft.com/office/drawing/2014/main" id="{E5492154-A83C-4D43-ADDB-B5CEBF6443A3}"/>
              </a:ext>
            </a:extLst>
          </p:cNvPr>
          <p:cNvSpPr txBox="1"/>
          <p:nvPr/>
        </p:nvSpPr>
        <p:spPr>
          <a:xfrm>
            <a:off x="1658305" y="3068318"/>
            <a:ext cx="608968" cy="151323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sz="900" b="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2 000</a:t>
            </a:r>
            <a:r>
              <a:rPr sz="900" b="0" spc="-7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b="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</a:t>
            </a:r>
            <a:endParaRPr sz="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bject 7">
            <a:extLst>
              <a:ext uri="{FF2B5EF4-FFF2-40B4-BE49-F238E27FC236}">
                <a16:creationId xmlns:a16="http://schemas.microsoft.com/office/drawing/2014/main" id="{51BD0490-24CE-4604-BA8A-221010EA0605}"/>
              </a:ext>
            </a:extLst>
          </p:cNvPr>
          <p:cNvSpPr txBox="1"/>
          <p:nvPr/>
        </p:nvSpPr>
        <p:spPr>
          <a:xfrm>
            <a:off x="1658305" y="3749622"/>
            <a:ext cx="608968" cy="151323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sz="900" b="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1 000</a:t>
            </a:r>
            <a:r>
              <a:rPr sz="900" b="0" spc="-7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b="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</a:t>
            </a:r>
            <a:endParaRPr sz="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bject 8">
            <a:extLst>
              <a:ext uri="{FF2B5EF4-FFF2-40B4-BE49-F238E27FC236}">
                <a16:creationId xmlns:a16="http://schemas.microsoft.com/office/drawing/2014/main" id="{7FCEACF3-6006-474C-B1B1-5BF6CBF0B62B}"/>
              </a:ext>
            </a:extLst>
          </p:cNvPr>
          <p:cNvSpPr txBox="1"/>
          <p:nvPr/>
        </p:nvSpPr>
        <p:spPr>
          <a:xfrm>
            <a:off x="1764057" y="4090311"/>
            <a:ext cx="502962" cy="151323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sz="900" b="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500</a:t>
            </a:r>
            <a:r>
              <a:rPr sz="900" b="0" spc="-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b="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</a:t>
            </a:r>
            <a:endParaRPr sz="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bject 9">
            <a:extLst>
              <a:ext uri="{FF2B5EF4-FFF2-40B4-BE49-F238E27FC236}">
                <a16:creationId xmlns:a16="http://schemas.microsoft.com/office/drawing/2014/main" id="{92FB56B1-913B-4CEE-A217-37507085875B}"/>
              </a:ext>
            </a:extLst>
          </p:cNvPr>
          <p:cNvSpPr txBox="1"/>
          <p:nvPr/>
        </p:nvSpPr>
        <p:spPr>
          <a:xfrm>
            <a:off x="2150991" y="4431001"/>
            <a:ext cx="116155" cy="151323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sz="900" b="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sz="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10">
            <a:extLst>
              <a:ext uri="{FF2B5EF4-FFF2-40B4-BE49-F238E27FC236}">
                <a16:creationId xmlns:a16="http://schemas.microsoft.com/office/drawing/2014/main" id="{D9512629-9A60-48EC-BCCA-9528B06B4F03}"/>
              </a:ext>
            </a:extLst>
          </p:cNvPr>
          <p:cNvSpPr/>
          <p:nvPr/>
        </p:nvSpPr>
        <p:spPr>
          <a:xfrm>
            <a:off x="2358932" y="2126265"/>
            <a:ext cx="5996305" cy="2397125"/>
          </a:xfrm>
          <a:custGeom>
            <a:avLst/>
            <a:gdLst/>
            <a:ahLst/>
            <a:cxnLst/>
            <a:rect l="l" t="t" r="r" b="b"/>
            <a:pathLst>
              <a:path w="5996305" h="2397125">
                <a:moveTo>
                  <a:pt x="0" y="0"/>
                </a:moveTo>
                <a:lnTo>
                  <a:pt x="0" y="2396617"/>
                </a:lnTo>
                <a:lnTo>
                  <a:pt x="5996292" y="2396617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1">
            <a:extLst>
              <a:ext uri="{FF2B5EF4-FFF2-40B4-BE49-F238E27FC236}">
                <a16:creationId xmlns:a16="http://schemas.microsoft.com/office/drawing/2014/main" id="{C682142A-418A-4CC8-948E-EA999DC1FBC2}"/>
              </a:ext>
            </a:extLst>
          </p:cNvPr>
          <p:cNvSpPr txBox="1"/>
          <p:nvPr/>
        </p:nvSpPr>
        <p:spPr>
          <a:xfrm>
            <a:off x="1473635" y="2606375"/>
            <a:ext cx="123111" cy="1420159"/>
          </a:xfrm>
          <a:prstGeom prst="rect">
            <a:avLst/>
          </a:prstGeom>
        </p:spPr>
        <p:txBody>
          <a:bodyPr vert="vert270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0" dirty="0">
                <a:solidFill>
                  <a:srgbClr val="231F20"/>
                </a:solidFill>
                <a:latin typeface="Arial Nova" panose="020B0504020202020204" pitchFamily="34" charset="0"/>
                <a:cs typeface="Avenir LT 35 Light"/>
              </a:rPr>
              <a:t>Number of new HIV</a:t>
            </a:r>
            <a:r>
              <a:rPr sz="800" b="0" spc="-90" dirty="0">
                <a:solidFill>
                  <a:srgbClr val="231F20"/>
                </a:solidFill>
                <a:latin typeface="Arial Nova" panose="020B0504020202020204" pitchFamily="34" charset="0"/>
                <a:cs typeface="Avenir LT 35 Light"/>
              </a:rPr>
              <a:t> </a:t>
            </a:r>
            <a:r>
              <a:rPr sz="800" b="0" dirty="0">
                <a:solidFill>
                  <a:srgbClr val="231F20"/>
                </a:solidFill>
                <a:latin typeface="Arial Nova" panose="020B0504020202020204" pitchFamily="34" charset="0"/>
                <a:cs typeface="Avenir LT 35 Light"/>
              </a:rPr>
              <a:t>infections</a:t>
            </a:r>
            <a:endParaRPr sz="800" dirty="0">
              <a:latin typeface="Arial Nova" panose="020B0504020202020204" pitchFamily="34" charset="0"/>
              <a:cs typeface="Avenir LT 35 Light"/>
            </a:endParaRPr>
          </a:p>
        </p:txBody>
      </p:sp>
      <p:sp>
        <p:nvSpPr>
          <p:cNvPr id="17" name="object 12">
            <a:extLst>
              <a:ext uri="{FF2B5EF4-FFF2-40B4-BE49-F238E27FC236}">
                <a16:creationId xmlns:a16="http://schemas.microsoft.com/office/drawing/2014/main" id="{44CBA10F-8B59-46B7-BF18-D0E5D4E1FB76}"/>
              </a:ext>
            </a:extLst>
          </p:cNvPr>
          <p:cNvSpPr txBox="1"/>
          <p:nvPr/>
        </p:nvSpPr>
        <p:spPr>
          <a:xfrm>
            <a:off x="2371986" y="4624963"/>
            <a:ext cx="276999" cy="307007"/>
          </a:xfrm>
          <a:prstGeom prst="rect">
            <a:avLst/>
          </a:prstGeom>
        </p:spPr>
        <p:txBody>
          <a:bodyPr vert="vert270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sz="900" b="0" spc="-10" dirty="0">
                <a:solidFill>
                  <a:srgbClr val="231F20"/>
                </a:solidFill>
                <a:latin typeface="Arial Nova" panose="020B0504020202020204" pitchFamily="34" charset="0"/>
                <a:cs typeface="Avenir LT 35 Light"/>
              </a:rPr>
              <a:t>1990</a:t>
            </a:r>
            <a:endParaRPr sz="900">
              <a:latin typeface="Arial Nova" panose="020B0504020202020204" pitchFamily="34" charset="0"/>
              <a:cs typeface="Avenir LT 35 Light"/>
            </a:endParaRPr>
          </a:p>
        </p:txBody>
      </p:sp>
      <p:sp>
        <p:nvSpPr>
          <p:cNvPr id="18" name="object 13">
            <a:extLst>
              <a:ext uri="{FF2B5EF4-FFF2-40B4-BE49-F238E27FC236}">
                <a16:creationId xmlns:a16="http://schemas.microsoft.com/office/drawing/2014/main" id="{105624ED-EE28-41C2-A826-3E7EE774A780}"/>
              </a:ext>
            </a:extLst>
          </p:cNvPr>
          <p:cNvSpPr txBox="1"/>
          <p:nvPr/>
        </p:nvSpPr>
        <p:spPr>
          <a:xfrm>
            <a:off x="3018085" y="4625039"/>
            <a:ext cx="276999" cy="307007"/>
          </a:xfrm>
          <a:prstGeom prst="rect">
            <a:avLst/>
          </a:prstGeom>
        </p:spPr>
        <p:txBody>
          <a:bodyPr vert="vert270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sz="900" b="0" spc="-10" dirty="0">
                <a:solidFill>
                  <a:srgbClr val="231F20"/>
                </a:solidFill>
                <a:latin typeface="Arial Nova" panose="020B0504020202020204" pitchFamily="34" charset="0"/>
                <a:cs typeface="Avenir LT 35 Light"/>
              </a:rPr>
              <a:t>1993</a:t>
            </a:r>
            <a:endParaRPr sz="900">
              <a:latin typeface="Arial Nova" panose="020B0504020202020204" pitchFamily="34" charset="0"/>
              <a:cs typeface="Avenir LT 35 Light"/>
            </a:endParaRPr>
          </a:p>
        </p:txBody>
      </p:sp>
      <p:sp>
        <p:nvSpPr>
          <p:cNvPr id="19" name="object 14">
            <a:extLst>
              <a:ext uri="{FF2B5EF4-FFF2-40B4-BE49-F238E27FC236}">
                <a16:creationId xmlns:a16="http://schemas.microsoft.com/office/drawing/2014/main" id="{D9FFD757-2571-4470-9A38-B2A1A72A0FF4}"/>
              </a:ext>
            </a:extLst>
          </p:cNvPr>
          <p:cNvSpPr txBox="1"/>
          <p:nvPr/>
        </p:nvSpPr>
        <p:spPr>
          <a:xfrm>
            <a:off x="3664109" y="4625039"/>
            <a:ext cx="276999" cy="307007"/>
          </a:xfrm>
          <a:prstGeom prst="rect">
            <a:avLst/>
          </a:prstGeom>
        </p:spPr>
        <p:txBody>
          <a:bodyPr vert="vert270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sz="900" b="0" spc="-10" dirty="0">
                <a:solidFill>
                  <a:srgbClr val="231F20"/>
                </a:solidFill>
                <a:latin typeface="Arial Nova" panose="020B0504020202020204" pitchFamily="34" charset="0"/>
                <a:cs typeface="Avenir LT 35 Light"/>
              </a:rPr>
              <a:t>1996</a:t>
            </a:r>
            <a:endParaRPr sz="900">
              <a:latin typeface="Arial Nova" panose="020B0504020202020204" pitchFamily="34" charset="0"/>
              <a:cs typeface="Avenir LT 35 Light"/>
            </a:endParaRPr>
          </a:p>
        </p:txBody>
      </p:sp>
      <p:sp>
        <p:nvSpPr>
          <p:cNvPr id="20" name="object 15">
            <a:extLst>
              <a:ext uri="{FF2B5EF4-FFF2-40B4-BE49-F238E27FC236}">
                <a16:creationId xmlns:a16="http://schemas.microsoft.com/office/drawing/2014/main" id="{721E1341-EF43-4EBD-B380-F360619CD961}"/>
              </a:ext>
            </a:extLst>
          </p:cNvPr>
          <p:cNvSpPr txBox="1"/>
          <p:nvPr/>
        </p:nvSpPr>
        <p:spPr>
          <a:xfrm>
            <a:off x="4310133" y="4624277"/>
            <a:ext cx="276999" cy="307007"/>
          </a:xfrm>
          <a:prstGeom prst="rect">
            <a:avLst/>
          </a:prstGeom>
        </p:spPr>
        <p:txBody>
          <a:bodyPr vert="vert270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sz="900" b="0" spc="-10" dirty="0">
                <a:solidFill>
                  <a:srgbClr val="231F20"/>
                </a:solidFill>
                <a:latin typeface="Arial Nova" panose="020B0504020202020204" pitchFamily="34" charset="0"/>
                <a:cs typeface="Avenir LT 35 Light"/>
              </a:rPr>
              <a:t>1999</a:t>
            </a:r>
            <a:endParaRPr sz="900">
              <a:latin typeface="Arial Nova" panose="020B0504020202020204" pitchFamily="34" charset="0"/>
              <a:cs typeface="Avenir LT 35 Light"/>
            </a:endParaRPr>
          </a:p>
        </p:txBody>
      </p:sp>
      <p:sp>
        <p:nvSpPr>
          <p:cNvPr id="21" name="object 16">
            <a:extLst>
              <a:ext uri="{FF2B5EF4-FFF2-40B4-BE49-F238E27FC236}">
                <a16:creationId xmlns:a16="http://schemas.microsoft.com/office/drawing/2014/main" id="{EB31C1C4-01E5-431F-9C6C-5083747CF7E9}"/>
              </a:ext>
            </a:extLst>
          </p:cNvPr>
          <p:cNvSpPr txBox="1"/>
          <p:nvPr/>
        </p:nvSpPr>
        <p:spPr>
          <a:xfrm>
            <a:off x="4956232" y="4624277"/>
            <a:ext cx="276999" cy="307007"/>
          </a:xfrm>
          <a:prstGeom prst="rect">
            <a:avLst/>
          </a:prstGeom>
        </p:spPr>
        <p:txBody>
          <a:bodyPr vert="vert270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sz="900" b="0" spc="-10" dirty="0">
                <a:solidFill>
                  <a:srgbClr val="231F20"/>
                </a:solidFill>
                <a:latin typeface="Arial Nova" panose="020B0504020202020204" pitchFamily="34" charset="0"/>
                <a:cs typeface="Avenir LT 35 Light"/>
              </a:rPr>
              <a:t>2002</a:t>
            </a:r>
            <a:endParaRPr sz="900">
              <a:latin typeface="Arial Nova" panose="020B0504020202020204" pitchFamily="34" charset="0"/>
              <a:cs typeface="Avenir LT 35 Light"/>
            </a:endParaRPr>
          </a:p>
        </p:txBody>
      </p:sp>
      <p:sp>
        <p:nvSpPr>
          <p:cNvPr id="22" name="object 17">
            <a:extLst>
              <a:ext uri="{FF2B5EF4-FFF2-40B4-BE49-F238E27FC236}">
                <a16:creationId xmlns:a16="http://schemas.microsoft.com/office/drawing/2014/main" id="{70C57578-5579-49D3-9034-641F8C82A11F}"/>
              </a:ext>
            </a:extLst>
          </p:cNvPr>
          <p:cNvSpPr txBox="1"/>
          <p:nvPr/>
        </p:nvSpPr>
        <p:spPr>
          <a:xfrm>
            <a:off x="5602256" y="4624277"/>
            <a:ext cx="276999" cy="307007"/>
          </a:xfrm>
          <a:prstGeom prst="rect">
            <a:avLst/>
          </a:prstGeom>
        </p:spPr>
        <p:txBody>
          <a:bodyPr vert="vert270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sz="900" b="0" spc="-10" dirty="0">
                <a:solidFill>
                  <a:srgbClr val="231F20"/>
                </a:solidFill>
                <a:latin typeface="Arial Nova" panose="020B0504020202020204" pitchFamily="34" charset="0"/>
                <a:cs typeface="Avenir LT 35 Light"/>
              </a:rPr>
              <a:t>2005</a:t>
            </a:r>
            <a:endParaRPr sz="900">
              <a:latin typeface="Arial Nova" panose="020B0504020202020204" pitchFamily="34" charset="0"/>
              <a:cs typeface="Avenir LT 35 Light"/>
            </a:endParaRPr>
          </a:p>
        </p:txBody>
      </p:sp>
      <p:sp>
        <p:nvSpPr>
          <p:cNvPr id="23" name="object 18">
            <a:extLst>
              <a:ext uri="{FF2B5EF4-FFF2-40B4-BE49-F238E27FC236}">
                <a16:creationId xmlns:a16="http://schemas.microsoft.com/office/drawing/2014/main" id="{F15BC868-895E-4381-A672-85B55DED2604}"/>
              </a:ext>
            </a:extLst>
          </p:cNvPr>
          <p:cNvSpPr txBox="1"/>
          <p:nvPr/>
        </p:nvSpPr>
        <p:spPr>
          <a:xfrm>
            <a:off x="6248279" y="4624277"/>
            <a:ext cx="276999" cy="307007"/>
          </a:xfrm>
          <a:prstGeom prst="rect">
            <a:avLst/>
          </a:prstGeom>
        </p:spPr>
        <p:txBody>
          <a:bodyPr vert="vert270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sz="900" b="0" spc="-10" dirty="0">
                <a:solidFill>
                  <a:srgbClr val="231F20"/>
                </a:solidFill>
                <a:latin typeface="Arial Nova" panose="020B0504020202020204" pitchFamily="34" charset="0"/>
                <a:cs typeface="Avenir LT 35 Light"/>
              </a:rPr>
              <a:t>2008</a:t>
            </a:r>
            <a:endParaRPr sz="900">
              <a:latin typeface="Arial Nova" panose="020B0504020202020204" pitchFamily="34" charset="0"/>
              <a:cs typeface="Avenir LT 35 Light"/>
            </a:endParaRPr>
          </a:p>
        </p:txBody>
      </p:sp>
      <p:sp>
        <p:nvSpPr>
          <p:cNvPr id="24" name="object 19">
            <a:extLst>
              <a:ext uri="{FF2B5EF4-FFF2-40B4-BE49-F238E27FC236}">
                <a16:creationId xmlns:a16="http://schemas.microsoft.com/office/drawing/2014/main" id="{9064FE07-024B-499C-94CF-AFEE41D3BF56}"/>
              </a:ext>
            </a:extLst>
          </p:cNvPr>
          <p:cNvSpPr txBox="1"/>
          <p:nvPr/>
        </p:nvSpPr>
        <p:spPr>
          <a:xfrm>
            <a:off x="6894379" y="4624277"/>
            <a:ext cx="276999" cy="307007"/>
          </a:xfrm>
          <a:prstGeom prst="rect">
            <a:avLst/>
          </a:prstGeom>
        </p:spPr>
        <p:txBody>
          <a:bodyPr vert="vert270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sz="900" b="0" spc="-10" dirty="0">
                <a:solidFill>
                  <a:srgbClr val="231F20"/>
                </a:solidFill>
                <a:latin typeface="Arial Nova" panose="020B0504020202020204" pitchFamily="34" charset="0"/>
                <a:cs typeface="Avenir LT 35 Light"/>
              </a:rPr>
              <a:t>2011</a:t>
            </a:r>
            <a:endParaRPr sz="900">
              <a:latin typeface="Arial Nova" panose="020B0504020202020204" pitchFamily="34" charset="0"/>
              <a:cs typeface="Avenir LT 35 Light"/>
            </a:endParaRPr>
          </a:p>
        </p:txBody>
      </p:sp>
      <p:sp>
        <p:nvSpPr>
          <p:cNvPr id="25" name="object 20">
            <a:extLst>
              <a:ext uri="{FF2B5EF4-FFF2-40B4-BE49-F238E27FC236}">
                <a16:creationId xmlns:a16="http://schemas.microsoft.com/office/drawing/2014/main" id="{4CC90207-1EEE-4565-A75E-88C1CDFA09D9}"/>
              </a:ext>
            </a:extLst>
          </p:cNvPr>
          <p:cNvSpPr txBox="1"/>
          <p:nvPr/>
        </p:nvSpPr>
        <p:spPr>
          <a:xfrm>
            <a:off x="7540403" y="4624277"/>
            <a:ext cx="276999" cy="307007"/>
          </a:xfrm>
          <a:prstGeom prst="rect">
            <a:avLst/>
          </a:prstGeom>
        </p:spPr>
        <p:txBody>
          <a:bodyPr vert="vert270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sz="900" b="0" spc="-10" dirty="0">
                <a:solidFill>
                  <a:srgbClr val="231F20"/>
                </a:solidFill>
                <a:latin typeface="Arial Nova" panose="020B0504020202020204" pitchFamily="34" charset="0"/>
                <a:cs typeface="Avenir LT 35 Light"/>
              </a:rPr>
              <a:t>2014</a:t>
            </a:r>
            <a:endParaRPr sz="900">
              <a:latin typeface="Arial Nova" panose="020B0504020202020204" pitchFamily="34" charset="0"/>
              <a:cs typeface="Avenir LT 35 Light"/>
            </a:endParaRPr>
          </a:p>
        </p:txBody>
      </p:sp>
      <p:sp>
        <p:nvSpPr>
          <p:cNvPr id="26" name="object 21">
            <a:extLst>
              <a:ext uri="{FF2B5EF4-FFF2-40B4-BE49-F238E27FC236}">
                <a16:creationId xmlns:a16="http://schemas.microsoft.com/office/drawing/2014/main" id="{04610182-115B-401B-B904-3F52E7FB175A}"/>
              </a:ext>
            </a:extLst>
          </p:cNvPr>
          <p:cNvSpPr txBox="1"/>
          <p:nvPr/>
        </p:nvSpPr>
        <p:spPr>
          <a:xfrm>
            <a:off x="8186503" y="4624277"/>
            <a:ext cx="276999" cy="307007"/>
          </a:xfrm>
          <a:prstGeom prst="rect">
            <a:avLst/>
          </a:prstGeom>
        </p:spPr>
        <p:txBody>
          <a:bodyPr vert="vert270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sz="900" b="0" spc="-10" dirty="0">
                <a:solidFill>
                  <a:srgbClr val="231F20"/>
                </a:solidFill>
                <a:latin typeface="Arial Nova" panose="020B0504020202020204" pitchFamily="34" charset="0"/>
                <a:cs typeface="Avenir LT 35 Light"/>
              </a:rPr>
              <a:t>2017</a:t>
            </a:r>
            <a:endParaRPr sz="900">
              <a:latin typeface="Arial Nova" panose="020B0504020202020204" pitchFamily="34" charset="0"/>
              <a:cs typeface="Avenir LT 35 Light"/>
            </a:endParaRPr>
          </a:p>
        </p:txBody>
      </p:sp>
      <p:sp>
        <p:nvSpPr>
          <p:cNvPr id="27" name="object 22">
            <a:extLst>
              <a:ext uri="{FF2B5EF4-FFF2-40B4-BE49-F238E27FC236}">
                <a16:creationId xmlns:a16="http://schemas.microsoft.com/office/drawing/2014/main" id="{DEA7B21F-542E-40A5-B8EE-AEDB440D7C70}"/>
              </a:ext>
            </a:extLst>
          </p:cNvPr>
          <p:cNvSpPr txBox="1"/>
          <p:nvPr/>
        </p:nvSpPr>
        <p:spPr>
          <a:xfrm>
            <a:off x="2802668" y="4625039"/>
            <a:ext cx="276999" cy="307007"/>
          </a:xfrm>
          <a:prstGeom prst="rect">
            <a:avLst/>
          </a:prstGeom>
        </p:spPr>
        <p:txBody>
          <a:bodyPr vert="vert270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sz="900" b="0" spc="-10" dirty="0">
                <a:solidFill>
                  <a:srgbClr val="231F20"/>
                </a:solidFill>
                <a:latin typeface="Arial Nova" panose="020B0504020202020204" pitchFamily="34" charset="0"/>
                <a:cs typeface="Avenir LT 35 Light"/>
              </a:rPr>
              <a:t>1992</a:t>
            </a:r>
            <a:endParaRPr sz="900">
              <a:latin typeface="Arial Nova" panose="020B0504020202020204" pitchFamily="34" charset="0"/>
              <a:cs typeface="Avenir LT 35 Light"/>
            </a:endParaRPr>
          </a:p>
        </p:txBody>
      </p:sp>
      <p:sp>
        <p:nvSpPr>
          <p:cNvPr id="28" name="object 23">
            <a:extLst>
              <a:ext uri="{FF2B5EF4-FFF2-40B4-BE49-F238E27FC236}">
                <a16:creationId xmlns:a16="http://schemas.microsoft.com/office/drawing/2014/main" id="{EE19F1D6-A914-4681-A2E4-DA79DC3046EC}"/>
              </a:ext>
            </a:extLst>
          </p:cNvPr>
          <p:cNvSpPr txBox="1"/>
          <p:nvPr/>
        </p:nvSpPr>
        <p:spPr>
          <a:xfrm>
            <a:off x="3448768" y="4625039"/>
            <a:ext cx="276999" cy="307007"/>
          </a:xfrm>
          <a:prstGeom prst="rect">
            <a:avLst/>
          </a:prstGeom>
        </p:spPr>
        <p:txBody>
          <a:bodyPr vert="vert270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sz="900" b="0" spc="-10" dirty="0">
                <a:solidFill>
                  <a:srgbClr val="231F20"/>
                </a:solidFill>
                <a:latin typeface="Arial Nova" panose="020B0504020202020204" pitchFamily="34" charset="0"/>
                <a:cs typeface="Avenir LT 35 Light"/>
              </a:rPr>
              <a:t>1995</a:t>
            </a:r>
            <a:endParaRPr sz="900">
              <a:latin typeface="Arial Nova" panose="020B0504020202020204" pitchFamily="34" charset="0"/>
              <a:cs typeface="Avenir LT 35 Light"/>
            </a:endParaRPr>
          </a:p>
        </p:txBody>
      </p:sp>
      <p:sp>
        <p:nvSpPr>
          <p:cNvPr id="29" name="object 24">
            <a:extLst>
              <a:ext uri="{FF2B5EF4-FFF2-40B4-BE49-F238E27FC236}">
                <a16:creationId xmlns:a16="http://schemas.microsoft.com/office/drawing/2014/main" id="{BB9BBEDA-3D8E-4645-A065-2CDE4B6E9540}"/>
              </a:ext>
            </a:extLst>
          </p:cNvPr>
          <p:cNvSpPr txBox="1"/>
          <p:nvPr/>
        </p:nvSpPr>
        <p:spPr>
          <a:xfrm>
            <a:off x="4094791" y="4624277"/>
            <a:ext cx="276999" cy="307007"/>
          </a:xfrm>
          <a:prstGeom prst="rect">
            <a:avLst/>
          </a:prstGeom>
        </p:spPr>
        <p:txBody>
          <a:bodyPr vert="vert270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sz="900" b="0" spc="-10" dirty="0">
                <a:solidFill>
                  <a:srgbClr val="231F20"/>
                </a:solidFill>
                <a:latin typeface="Arial Nova" panose="020B0504020202020204" pitchFamily="34" charset="0"/>
                <a:cs typeface="Avenir LT 35 Light"/>
              </a:rPr>
              <a:t>1998</a:t>
            </a:r>
            <a:endParaRPr sz="900">
              <a:latin typeface="Arial Nova" panose="020B0504020202020204" pitchFamily="34" charset="0"/>
              <a:cs typeface="Avenir LT 35 Light"/>
            </a:endParaRPr>
          </a:p>
        </p:txBody>
      </p:sp>
      <p:sp>
        <p:nvSpPr>
          <p:cNvPr id="30" name="object 25">
            <a:extLst>
              <a:ext uri="{FF2B5EF4-FFF2-40B4-BE49-F238E27FC236}">
                <a16:creationId xmlns:a16="http://schemas.microsoft.com/office/drawing/2014/main" id="{10B00D18-0727-44CA-B93F-366DEB32864B}"/>
              </a:ext>
            </a:extLst>
          </p:cNvPr>
          <p:cNvSpPr txBox="1"/>
          <p:nvPr/>
        </p:nvSpPr>
        <p:spPr>
          <a:xfrm>
            <a:off x="4740815" y="4624277"/>
            <a:ext cx="276999" cy="307007"/>
          </a:xfrm>
          <a:prstGeom prst="rect">
            <a:avLst/>
          </a:prstGeom>
        </p:spPr>
        <p:txBody>
          <a:bodyPr vert="vert270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sz="900" b="0" spc="-10" dirty="0">
                <a:solidFill>
                  <a:srgbClr val="231F20"/>
                </a:solidFill>
                <a:latin typeface="Arial Nova" panose="020B0504020202020204" pitchFamily="34" charset="0"/>
                <a:cs typeface="Avenir LT 35 Light"/>
              </a:rPr>
              <a:t>2001</a:t>
            </a:r>
            <a:endParaRPr sz="900">
              <a:latin typeface="Arial Nova" panose="020B0504020202020204" pitchFamily="34" charset="0"/>
              <a:cs typeface="Avenir LT 35 Light"/>
            </a:endParaRPr>
          </a:p>
        </p:txBody>
      </p:sp>
      <p:sp>
        <p:nvSpPr>
          <p:cNvPr id="31" name="object 26">
            <a:extLst>
              <a:ext uri="{FF2B5EF4-FFF2-40B4-BE49-F238E27FC236}">
                <a16:creationId xmlns:a16="http://schemas.microsoft.com/office/drawing/2014/main" id="{3E1FE73A-EB98-4815-B229-92844DAE53CD}"/>
              </a:ext>
            </a:extLst>
          </p:cNvPr>
          <p:cNvSpPr txBox="1"/>
          <p:nvPr/>
        </p:nvSpPr>
        <p:spPr>
          <a:xfrm>
            <a:off x="5386839" y="4624277"/>
            <a:ext cx="276999" cy="307007"/>
          </a:xfrm>
          <a:prstGeom prst="rect">
            <a:avLst/>
          </a:prstGeom>
        </p:spPr>
        <p:txBody>
          <a:bodyPr vert="vert270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sz="900" b="0" spc="-10" dirty="0">
                <a:solidFill>
                  <a:srgbClr val="231F20"/>
                </a:solidFill>
                <a:latin typeface="Arial Nova" panose="020B0504020202020204" pitchFamily="34" charset="0"/>
                <a:cs typeface="Avenir LT 35 Light"/>
              </a:rPr>
              <a:t>2004</a:t>
            </a:r>
            <a:endParaRPr sz="900">
              <a:latin typeface="Arial Nova" panose="020B0504020202020204" pitchFamily="34" charset="0"/>
              <a:cs typeface="Avenir LT 35 Light"/>
            </a:endParaRPr>
          </a:p>
        </p:txBody>
      </p:sp>
      <p:sp>
        <p:nvSpPr>
          <p:cNvPr id="32" name="object 27">
            <a:extLst>
              <a:ext uri="{FF2B5EF4-FFF2-40B4-BE49-F238E27FC236}">
                <a16:creationId xmlns:a16="http://schemas.microsoft.com/office/drawing/2014/main" id="{E69F5663-3D39-4C94-B9A8-17047DC664A3}"/>
              </a:ext>
            </a:extLst>
          </p:cNvPr>
          <p:cNvSpPr txBox="1"/>
          <p:nvPr/>
        </p:nvSpPr>
        <p:spPr>
          <a:xfrm>
            <a:off x="6032938" y="4624277"/>
            <a:ext cx="276999" cy="307007"/>
          </a:xfrm>
          <a:prstGeom prst="rect">
            <a:avLst/>
          </a:prstGeom>
        </p:spPr>
        <p:txBody>
          <a:bodyPr vert="vert270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sz="900" b="0" spc="-10" dirty="0">
                <a:solidFill>
                  <a:srgbClr val="231F20"/>
                </a:solidFill>
                <a:latin typeface="Arial Nova" panose="020B0504020202020204" pitchFamily="34" charset="0"/>
                <a:cs typeface="Avenir LT 35 Light"/>
              </a:rPr>
              <a:t>2007</a:t>
            </a:r>
            <a:endParaRPr sz="900">
              <a:latin typeface="Arial Nova" panose="020B0504020202020204" pitchFamily="34" charset="0"/>
              <a:cs typeface="Avenir LT 35 Light"/>
            </a:endParaRPr>
          </a:p>
        </p:txBody>
      </p:sp>
      <p:sp>
        <p:nvSpPr>
          <p:cNvPr id="33" name="object 28">
            <a:extLst>
              <a:ext uri="{FF2B5EF4-FFF2-40B4-BE49-F238E27FC236}">
                <a16:creationId xmlns:a16="http://schemas.microsoft.com/office/drawing/2014/main" id="{47B759A9-6077-4118-952A-AE4DDCA2510D}"/>
              </a:ext>
            </a:extLst>
          </p:cNvPr>
          <p:cNvSpPr txBox="1"/>
          <p:nvPr/>
        </p:nvSpPr>
        <p:spPr>
          <a:xfrm>
            <a:off x="6678962" y="4624277"/>
            <a:ext cx="276999" cy="307007"/>
          </a:xfrm>
          <a:prstGeom prst="rect">
            <a:avLst/>
          </a:prstGeom>
        </p:spPr>
        <p:txBody>
          <a:bodyPr vert="vert270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sz="900" b="0" spc="-10" dirty="0">
                <a:solidFill>
                  <a:srgbClr val="231F20"/>
                </a:solidFill>
                <a:latin typeface="Arial Nova" panose="020B0504020202020204" pitchFamily="34" charset="0"/>
                <a:cs typeface="Avenir LT 35 Light"/>
              </a:rPr>
              <a:t>2010</a:t>
            </a:r>
            <a:endParaRPr sz="900">
              <a:latin typeface="Arial Nova" panose="020B0504020202020204" pitchFamily="34" charset="0"/>
              <a:cs typeface="Avenir LT 35 Light"/>
            </a:endParaRPr>
          </a:p>
        </p:txBody>
      </p:sp>
      <p:sp>
        <p:nvSpPr>
          <p:cNvPr id="34" name="object 29">
            <a:extLst>
              <a:ext uri="{FF2B5EF4-FFF2-40B4-BE49-F238E27FC236}">
                <a16:creationId xmlns:a16="http://schemas.microsoft.com/office/drawing/2014/main" id="{6BA6F488-DA54-458E-BEE1-58B2EE469988}"/>
              </a:ext>
            </a:extLst>
          </p:cNvPr>
          <p:cNvSpPr txBox="1"/>
          <p:nvPr/>
        </p:nvSpPr>
        <p:spPr>
          <a:xfrm>
            <a:off x="7324985" y="4624277"/>
            <a:ext cx="276999" cy="307007"/>
          </a:xfrm>
          <a:prstGeom prst="rect">
            <a:avLst/>
          </a:prstGeom>
        </p:spPr>
        <p:txBody>
          <a:bodyPr vert="vert270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sz="900" b="0" spc="-10" dirty="0">
                <a:solidFill>
                  <a:srgbClr val="231F20"/>
                </a:solidFill>
                <a:latin typeface="Arial Nova" panose="020B0504020202020204" pitchFamily="34" charset="0"/>
                <a:cs typeface="Avenir LT 35 Light"/>
              </a:rPr>
              <a:t>2013</a:t>
            </a:r>
            <a:endParaRPr sz="900">
              <a:latin typeface="Arial Nova" panose="020B0504020202020204" pitchFamily="34" charset="0"/>
              <a:cs typeface="Avenir LT 35 Light"/>
            </a:endParaRPr>
          </a:p>
        </p:txBody>
      </p:sp>
      <p:sp>
        <p:nvSpPr>
          <p:cNvPr id="35" name="object 30">
            <a:extLst>
              <a:ext uri="{FF2B5EF4-FFF2-40B4-BE49-F238E27FC236}">
                <a16:creationId xmlns:a16="http://schemas.microsoft.com/office/drawing/2014/main" id="{2D5D2F69-326B-452F-9860-D3A2AA2A2C0E}"/>
              </a:ext>
            </a:extLst>
          </p:cNvPr>
          <p:cNvSpPr txBox="1"/>
          <p:nvPr/>
        </p:nvSpPr>
        <p:spPr>
          <a:xfrm>
            <a:off x="7971009" y="4624277"/>
            <a:ext cx="276999" cy="307007"/>
          </a:xfrm>
          <a:prstGeom prst="rect">
            <a:avLst/>
          </a:prstGeom>
        </p:spPr>
        <p:txBody>
          <a:bodyPr vert="vert270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sz="900" b="0" spc="-10" dirty="0">
                <a:solidFill>
                  <a:srgbClr val="231F20"/>
                </a:solidFill>
                <a:latin typeface="Arial Nova" panose="020B0504020202020204" pitchFamily="34" charset="0"/>
                <a:cs typeface="Avenir LT 35 Light"/>
              </a:rPr>
              <a:t>2016</a:t>
            </a:r>
            <a:endParaRPr sz="900">
              <a:latin typeface="Arial Nova" panose="020B0504020202020204" pitchFamily="34" charset="0"/>
              <a:cs typeface="Avenir LT 35 Light"/>
            </a:endParaRPr>
          </a:p>
        </p:txBody>
      </p:sp>
      <p:sp>
        <p:nvSpPr>
          <p:cNvPr id="36" name="object 31">
            <a:extLst>
              <a:ext uri="{FF2B5EF4-FFF2-40B4-BE49-F238E27FC236}">
                <a16:creationId xmlns:a16="http://schemas.microsoft.com/office/drawing/2014/main" id="{A85DACD5-585A-4401-803B-F19258816FF8}"/>
              </a:ext>
            </a:extLst>
          </p:cNvPr>
          <p:cNvSpPr txBox="1"/>
          <p:nvPr/>
        </p:nvSpPr>
        <p:spPr>
          <a:xfrm>
            <a:off x="2587174" y="4625039"/>
            <a:ext cx="276999" cy="307007"/>
          </a:xfrm>
          <a:prstGeom prst="rect">
            <a:avLst/>
          </a:prstGeom>
        </p:spPr>
        <p:txBody>
          <a:bodyPr vert="vert270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sz="900" b="0" spc="-10" dirty="0">
                <a:solidFill>
                  <a:srgbClr val="231F20"/>
                </a:solidFill>
                <a:latin typeface="Arial Nova" panose="020B0504020202020204" pitchFamily="34" charset="0"/>
                <a:cs typeface="Avenir LT 35 Light"/>
              </a:rPr>
              <a:t>1991</a:t>
            </a:r>
            <a:endParaRPr sz="900">
              <a:latin typeface="Arial Nova" panose="020B0504020202020204" pitchFamily="34" charset="0"/>
              <a:cs typeface="Avenir LT 35 Light"/>
            </a:endParaRPr>
          </a:p>
        </p:txBody>
      </p:sp>
      <p:sp>
        <p:nvSpPr>
          <p:cNvPr id="37" name="object 32">
            <a:extLst>
              <a:ext uri="{FF2B5EF4-FFF2-40B4-BE49-F238E27FC236}">
                <a16:creationId xmlns:a16="http://schemas.microsoft.com/office/drawing/2014/main" id="{8BB48E3B-F889-4F36-8BD2-0FB1247312F1}"/>
              </a:ext>
            </a:extLst>
          </p:cNvPr>
          <p:cNvSpPr txBox="1"/>
          <p:nvPr/>
        </p:nvSpPr>
        <p:spPr>
          <a:xfrm>
            <a:off x="3233198" y="4625039"/>
            <a:ext cx="276999" cy="307007"/>
          </a:xfrm>
          <a:prstGeom prst="rect">
            <a:avLst/>
          </a:prstGeom>
        </p:spPr>
        <p:txBody>
          <a:bodyPr vert="vert270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sz="900" b="0" spc="-10" dirty="0">
                <a:solidFill>
                  <a:srgbClr val="231F20"/>
                </a:solidFill>
                <a:latin typeface="Arial Nova" panose="020B0504020202020204" pitchFamily="34" charset="0"/>
                <a:cs typeface="Avenir LT 35 Light"/>
              </a:rPr>
              <a:t>1994</a:t>
            </a:r>
            <a:endParaRPr sz="900">
              <a:latin typeface="Arial Nova" panose="020B0504020202020204" pitchFamily="34" charset="0"/>
              <a:cs typeface="Avenir LT 35 Light"/>
            </a:endParaRPr>
          </a:p>
        </p:txBody>
      </p:sp>
      <p:sp>
        <p:nvSpPr>
          <p:cNvPr id="38" name="object 33">
            <a:extLst>
              <a:ext uri="{FF2B5EF4-FFF2-40B4-BE49-F238E27FC236}">
                <a16:creationId xmlns:a16="http://schemas.microsoft.com/office/drawing/2014/main" id="{FABA8114-B474-47AC-A9D2-5A8B7E132EAD}"/>
              </a:ext>
            </a:extLst>
          </p:cNvPr>
          <p:cNvSpPr txBox="1"/>
          <p:nvPr/>
        </p:nvSpPr>
        <p:spPr>
          <a:xfrm>
            <a:off x="3879298" y="4624277"/>
            <a:ext cx="276999" cy="307007"/>
          </a:xfrm>
          <a:prstGeom prst="rect">
            <a:avLst/>
          </a:prstGeom>
        </p:spPr>
        <p:txBody>
          <a:bodyPr vert="vert270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sz="900" b="0" spc="-10" dirty="0">
                <a:solidFill>
                  <a:srgbClr val="231F20"/>
                </a:solidFill>
                <a:latin typeface="Arial Nova" panose="020B0504020202020204" pitchFamily="34" charset="0"/>
                <a:cs typeface="Avenir LT 35 Light"/>
              </a:rPr>
              <a:t>1997</a:t>
            </a:r>
            <a:endParaRPr sz="900">
              <a:latin typeface="Arial Nova" panose="020B0504020202020204" pitchFamily="34" charset="0"/>
              <a:cs typeface="Avenir LT 35 Light"/>
            </a:endParaRPr>
          </a:p>
        </p:txBody>
      </p:sp>
      <p:sp>
        <p:nvSpPr>
          <p:cNvPr id="39" name="object 34">
            <a:extLst>
              <a:ext uri="{FF2B5EF4-FFF2-40B4-BE49-F238E27FC236}">
                <a16:creationId xmlns:a16="http://schemas.microsoft.com/office/drawing/2014/main" id="{EED0E096-FDBF-4A22-8BF4-A3F1B071426E}"/>
              </a:ext>
            </a:extLst>
          </p:cNvPr>
          <p:cNvSpPr txBox="1"/>
          <p:nvPr/>
        </p:nvSpPr>
        <p:spPr>
          <a:xfrm>
            <a:off x="4525398" y="4624277"/>
            <a:ext cx="276999" cy="307007"/>
          </a:xfrm>
          <a:prstGeom prst="rect">
            <a:avLst/>
          </a:prstGeom>
        </p:spPr>
        <p:txBody>
          <a:bodyPr vert="vert270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sz="900" b="0" spc="-10" dirty="0">
                <a:solidFill>
                  <a:srgbClr val="231F20"/>
                </a:solidFill>
                <a:latin typeface="Arial Nova" panose="020B0504020202020204" pitchFamily="34" charset="0"/>
                <a:cs typeface="Avenir LT 35 Light"/>
              </a:rPr>
              <a:t>2000</a:t>
            </a:r>
            <a:endParaRPr sz="900">
              <a:latin typeface="Arial Nova" panose="020B0504020202020204" pitchFamily="34" charset="0"/>
              <a:cs typeface="Avenir LT 35 Light"/>
            </a:endParaRPr>
          </a:p>
        </p:txBody>
      </p:sp>
      <p:sp>
        <p:nvSpPr>
          <p:cNvPr id="40" name="object 35">
            <a:extLst>
              <a:ext uri="{FF2B5EF4-FFF2-40B4-BE49-F238E27FC236}">
                <a16:creationId xmlns:a16="http://schemas.microsoft.com/office/drawing/2014/main" id="{E13A132F-53A7-4DA0-BCA2-926409ABB852}"/>
              </a:ext>
            </a:extLst>
          </p:cNvPr>
          <p:cNvSpPr txBox="1"/>
          <p:nvPr/>
        </p:nvSpPr>
        <p:spPr>
          <a:xfrm>
            <a:off x="5171421" y="4624277"/>
            <a:ext cx="276999" cy="307007"/>
          </a:xfrm>
          <a:prstGeom prst="rect">
            <a:avLst/>
          </a:prstGeom>
        </p:spPr>
        <p:txBody>
          <a:bodyPr vert="vert270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sz="900" b="0" spc="-10" dirty="0">
                <a:solidFill>
                  <a:srgbClr val="231F20"/>
                </a:solidFill>
                <a:latin typeface="Arial Nova" panose="020B0504020202020204" pitchFamily="34" charset="0"/>
                <a:cs typeface="Avenir LT 35 Light"/>
              </a:rPr>
              <a:t>2003</a:t>
            </a:r>
            <a:endParaRPr sz="900">
              <a:latin typeface="Arial Nova" panose="020B0504020202020204" pitchFamily="34" charset="0"/>
              <a:cs typeface="Avenir LT 35 Light"/>
            </a:endParaRPr>
          </a:p>
        </p:txBody>
      </p:sp>
      <p:sp>
        <p:nvSpPr>
          <p:cNvPr id="41" name="object 36">
            <a:extLst>
              <a:ext uri="{FF2B5EF4-FFF2-40B4-BE49-F238E27FC236}">
                <a16:creationId xmlns:a16="http://schemas.microsoft.com/office/drawing/2014/main" id="{5345C75B-9261-40BF-8944-39296C11204D}"/>
              </a:ext>
            </a:extLst>
          </p:cNvPr>
          <p:cNvSpPr txBox="1"/>
          <p:nvPr/>
        </p:nvSpPr>
        <p:spPr>
          <a:xfrm>
            <a:off x="5817445" y="4624277"/>
            <a:ext cx="276999" cy="307007"/>
          </a:xfrm>
          <a:prstGeom prst="rect">
            <a:avLst/>
          </a:prstGeom>
        </p:spPr>
        <p:txBody>
          <a:bodyPr vert="vert270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sz="900" b="0" spc="-10" dirty="0">
                <a:solidFill>
                  <a:srgbClr val="231F20"/>
                </a:solidFill>
                <a:latin typeface="Arial Nova" panose="020B0504020202020204" pitchFamily="34" charset="0"/>
                <a:cs typeface="Avenir LT 35 Light"/>
              </a:rPr>
              <a:t>2006</a:t>
            </a:r>
            <a:endParaRPr sz="900">
              <a:latin typeface="Arial Nova" panose="020B0504020202020204" pitchFamily="34" charset="0"/>
              <a:cs typeface="Avenir LT 35 Light"/>
            </a:endParaRPr>
          </a:p>
        </p:txBody>
      </p:sp>
      <p:sp>
        <p:nvSpPr>
          <p:cNvPr id="42" name="object 37">
            <a:extLst>
              <a:ext uri="{FF2B5EF4-FFF2-40B4-BE49-F238E27FC236}">
                <a16:creationId xmlns:a16="http://schemas.microsoft.com/office/drawing/2014/main" id="{6CC1B011-A842-4397-8CF6-57DF68BC4FE1}"/>
              </a:ext>
            </a:extLst>
          </p:cNvPr>
          <p:cNvSpPr txBox="1"/>
          <p:nvPr/>
        </p:nvSpPr>
        <p:spPr>
          <a:xfrm>
            <a:off x="6463468" y="4624277"/>
            <a:ext cx="276999" cy="307007"/>
          </a:xfrm>
          <a:prstGeom prst="rect">
            <a:avLst/>
          </a:prstGeom>
        </p:spPr>
        <p:txBody>
          <a:bodyPr vert="vert270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sz="900" b="0" spc="-10" dirty="0">
                <a:solidFill>
                  <a:srgbClr val="231F20"/>
                </a:solidFill>
                <a:latin typeface="Arial Nova" panose="020B0504020202020204" pitchFamily="34" charset="0"/>
                <a:cs typeface="Avenir LT 35 Light"/>
              </a:rPr>
              <a:t>2009</a:t>
            </a:r>
            <a:endParaRPr sz="900">
              <a:latin typeface="Arial Nova" panose="020B0504020202020204" pitchFamily="34" charset="0"/>
              <a:cs typeface="Avenir LT 35 Light"/>
            </a:endParaRPr>
          </a:p>
        </p:txBody>
      </p:sp>
      <p:sp>
        <p:nvSpPr>
          <p:cNvPr id="43" name="object 38">
            <a:extLst>
              <a:ext uri="{FF2B5EF4-FFF2-40B4-BE49-F238E27FC236}">
                <a16:creationId xmlns:a16="http://schemas.microsoft.com/office/drawing/2014/main" id="{1032E31D-934D-4FB9-A84C-3207AB11D1A0}"/>
              </a:ext>
            </a:extLst>
          </p:cNvPr>
          <p:cNvSpPr txBox="1"/>
          <p:nvPr/>
        </p:nvSpPr>
        <p:spPr>
          <a:xfrm>
            <a:off x="7109492" y="4624277"/>
            <a:ext cx="276999" cy="307007"/>
          </a:xfrm>
          <a:prstGeom prst="rect">
            <a:avLst/>
          </a:prstGeom>
        </p:spPr>
        <p:txBody>
          <a:bodyPr vert="vert270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sz="900" b="0" spc="-10" dirty="0">
                <a:solidFill>
                  <a:srgbClr val="231F20"/>
                </a:solidFill>
                <a:latin typeface="Arial Nova" panose="020B0504020202020204" pitchFamily="34" charset="0"/>
                <a:cs typeface="Avenir LT 35 Light"/>
              </a:rPr>
              <a:t>2012</a:t>
            </a:r>
            <a:endParaRPr sz="900">
              <a:latin typeface="Arial Nova" panose="020B0504020202020204" pitchFamily="34" charset="0"/>
              <a:cs typeface="Avenir LT 35 Light"/>
            </a:endParaRPr>
          </a:p>
        </p:txBody>
      </p:sp>
      <p:sp>
        <p:nvSpPr>
          <p:cNvPr id="44" name="object 39">
            <a:extLst>
              <a:ext uri="{FF2B5EF4-FFF2-40B4-BE49-F238E27FC236}">
                <a16:creationId xmlns:a16="http://schemas.microsoft.com/office/drawing/2014/main" id="{ABD04F6E-0898-42AF-A170-319234800319}"/>
              </a:ext>
            </a:extLst>
          </p:cNvPr>
          <p:cNvSpPr txBox="1"/>
          <p:nvPr/>
        </p:nvSpPr>
        <p:spPr>
          <a:xfrm>
            <a:off x="7755592" y="4624277"/>
            <a:ext cx="276999" cy="307007"/>
          </a:xfrm>
          <a:prstGeom prst="rect">
            <a:avLst/>
          </a:prstGeom>
        </p:spPr>
        <p:txBody>
          <a:bodyPr vert="vert270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sz="900" b="0" spc="-10" dirty="0">
                <a:solidFill>
                  <a:srgbClr val="231F20"/>
                </a:solidFill>
                <a:latin typeface="Arial Nova" panose="020B0504020202020204" pitchFamily="34" charset="0"/>
                <a:cs typeface="Avenir LT 35 Light"/>
              </a:rPr>
              <a:t>2015</a:t>
            </a:r>
            <a:endParaRPr sz="900">
              <a:latin typeface="Arial Nova" panose="020B0504020202020204" pitchFamily="34" charset="0"/>
              <a:cs typeface="Avenir LT 35 Light"/>
            </a:endParaRPr>
          </a:p>
        </p:txBody>
      </p:sp>
      <p:sp>
        <p:nvSpPr>
          <p:cNvPr id="45" name="object 40">
            <a:extLst>
              <a:ext uri="{FF2B5EF4-FFF2-40B4-BE49-F238E27FC236}">
                <a16:creationId xmlns:a16="http://schemas.microsoft.com/office/drawing/2014/main" id="{72935E9E-9C3E-4F24-BC0F-151E1774F265}"/>
              </a:ext>
            </a:extLst>
          </p:cNvPr>
          <p:cNvSpPr/>
          <p:nvPr/>
        </p:nvSpPr>
        <p:spPr>
          <a:xfrm>
            <a:off x="2433000" y="2349000"/>
            <a:ext cx="5814695" cy="1667510"/>
          </a:xfrm>
          <a:custGeom>
            <a:avLst/>
            <a:gdLst/>
            <a:ahLst/>
            <a:cxnLst/>
            <a:rect l="l" t="t" r="r" b="b"/>
            <a:pathLst>
              <a:path w="5814695" h="1667509">
                <a:moveTo>
                  <a:pt x="5066791" y="976343"/>
                </a:moveTo>
                <a:lnTo>
                  <a:pt x="1189556" y="976343"/>
                </a:lnTo>
                <a:lnTo>
                  <a:pt x="1389683" y="988336"/>
                </a:lnTo>
                <a:lnTo>
                  <a:pt x="1694083" y="1051996"/>
                </a:lnTo>
                <a:lnTo>
                  <a:pt x="2473584" y="1236273"/>
                </a:lnTo>
                <a:lnTo>
                  <a:pt x="4608847" y="1496535"/>
                </a:lnTo>
                <a:lnTo>
                  <a:pt x="5814230" y="1667040"/>
                </a:lnTo>
                <a:lnTo>
                  <a:pt x="5814230" y="1158156"/>
                </a:lnTo>
                <a:lnTo>
                  <a:pt x="5066791" y="976343"/>
                </a:lnTo>
                <a:close/>
              </a:path>
              <a:path w="5814695" h="1667509">
                <a:moveTo>
                  <a:pt x="1402197" y="0"/>
                </a:moveTo>
                <a:lnTo>
                  <a:pt x="1120669" y="0"/>
                </a:lnTo>
                <a:lnTo>
                  <a:pt x="1017451" y="49643"/>
                </a:lnTo>
                <a:lnTo>
                  <a:pt x="769828" y="211879"/>
                </a:lnTo>
                <a:lnTo>
                  <a:pt x="0" y="900072"/>
                </a:lnTo>
                <a:lnTo>
                  <a:pt x="0" y="1497801"/>
                </a:lnTo>
                <a:lnTo>
                  <a:pt x="746942" y="1140566"/>
                </a:lnTo>
                <a:lnTo>
                  <a:pt x="1004908" y="1024318"/>
                </a:lnTo>
                <a:lnTo>
                  <a:pt x="1189556" y="976343"/>
                </a:lnTo>
                <a:lnTo>
                  <a:pt x="5066791" y="976343"/>
                </a:lnTo>
                <a:lnTo>
                  <a:pt x="4032534" y="715624"/>
                </a:lnTo>
                <a:lnTo>
                  <a:pt x="3563548" y="642256"/>
                </a:lnTo>
                <a:lnTo>
                  <a:pt x="2528943" y="450042"/>
                </a:lnTo>
                <a:lnTo>
                  <a:pt x="2097149" y="266600"/>
                </a:lnTo>
                <a:lnTo>
                  <a:pt x="1743091" y="121887"/>
                </a:lnTo>
                <a:lnTo>
                  <a:pt x="1461978" y="17035"/>
                </a:lnTo>
                <a:lnTo>
                  <a:pt x="1402197" y="0"/>
                </a:lnTo>
                <a:close/>
              </a:path>
            </a:pathLst>
          </a:custGeom>
          <a:solidFill>
            <a:srgbClr val="F15A40">
              <a:alpha val="2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1">
            <a:extLst>
              <a:ext uri="{FF2B5EF4-FFF2-40B4-BE49-F238E27FC236}">
                <a16:creationId xmlns:a16="http://schemas.microsoft.com/office/drawing/2014/main" id="{71CB44A5-83E7-4523-BCFE-DF973399921C}"/>
              </a:ext>
            </a:extLst>
          </p:cNvPr>
          <p:cNvSpPr/>
          <p:nvPr/>
        </p:nvSpPr>
        <p:spPr>
          <a:xfrm>
            <a:off x="2432992" y="2931271"/>
            <a:ext cx="5809615" cy="858519"/>
          </a:xfrm>
          <a:custGeom>
            <a:avLst/>
            <a:gdLst/>
            <a:ahLst/>
            <a:cxnLst/>
            <a:rect l="l" t="t" r="r" b="b"/>
            <a:pathLst>
              <a:path w="5809615" h="858520">
                <a:moveTo>
                  <a:pt x="0" y="653999"/>
                </a:moveTo>
                <a:lnTo>
                  <a:pt x="304012" y="442226"/>
                </a:lnTo>
                <a:lnTo>
                  <a:pt x="480094" y="313518"/>
                </a:lnTo>
                <a:lnTo>
                  <a:pt x="571807" y="247424"/>
                </a:lnTo>
                <a:lnTo>
                  <a:pt x="608872" y="223074"/>
                </a:lnTo>
                <a:lnTo>
                  <a:pt x="621004" y="219595"/>
                </a:lnTo>
                <a:lnTo>
                  <a:pt x="685625" y="193862"/>
                </a:lnTo>
                <a:lnTo>
                  <a:pt x="815322" y="137248"/>
                </a:lnTo>
                <a:lnTo>
                  <a:pt x="942621" y="80635"/>
                </a:lnTo>
                <a:lnTo>
                  <a:pt x="1000048" y="54902"/>
                </a:lnTo>
                <a:lnTo>
                  <a:pt x="1298168" y="0"/>
                </a:lnTo>
                <a:lnTo>
                  <a:pt x="1523885" y="18300"/>
                </a:lnTo>
                <a:lnTo>
                  <a:pt x="1770888" y="73202"/>
                </a:lnTo>
                <a:lnTo>
                  <a:pt x="2298979" y="237896"/>
                </a:lnTo>
                <a:lnTo>
                  <a:pt x="2775978" y="347700"/>
                </a:lnTo>
                <a:lnTo>
                  <a:pt x="3414788" y="469709"/>
                </a:lnTo>
                <a:lnTo>
                  <a:pt x="3878999" y="500202"/>
                </a:lnTo>
                <a:lnTo>
                  <a:pt x="4385792" y="622211"/>
                </a:lnTo>
                <a:lnTo>
                  <a:pt x="4875568" y="689305"/>
                </a:lnTo>
                <a:lnTo>
                  <a:pt x="5369585" y="786904"/>
                </a:lnTo>
                <a:lnTo>
                  <a:pt x="5809043" y="858037"/>
                </a:lnTo>
              </a:path>
            </a:pathLst>
          </a:custGeom>
          <a:ln w="44450">
            <a:solidFill>
              <a:srgbClr val="F15A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2">
            <a:extLst>
              <a:ext uri="{FF2B5EF4-FFF2-40B4-BE49-F238E27FC236}">
                <a16:creationId xmlns:a16="http://schemas.microsoft.com/office/drawing/2014/main" id="{DE3F31E8-3FD6-4CF2-809C-7E5CE104E2A6}"/>
              </a:ext>
            </a:extLst>
          </p:cNvPr>
          <p:cNvSpPr/>
          <p:nvPr/>
        </p:nvSpPr>
        <p:spPr>
          <a:xfrm>
            <a:off x="2433000" y="3643194"/>
            <a:ext cx="5809615" cy="734695"/>
          </a:xfrm>
          <a:custGeom>
            <a:avLst/>
            <a:gdLst/>
            <a:ahLst/>
            <a:cxnLst/>
            <a:rect l="l" t="t" r="r" b="b"/>
            <a:pathLst>
              <a:path w="5809615" h="734695">
                <a:moveTo>
                  <a:pt x="1215668" y="0"/>
                </a:moveTo>
                <a:lnTo>
                  <a:pt x="953811" y="0"/>
                </a:lnTo>
                <a:lnTo>
                  <a:pt x="882705" y="35744"/>
                </a:lnTo>
                <a:lnTo>
                  <a:pt x="642688" y="205111"/>
                </a:lnTo>
                <a:lnTo>
                  <a:pt x="0" y="508371"/>
                </a:lnTo>
                <a:lnTo>
                  <a:pt x="0" y="734517"/>
                </a:lnTo>
                <a:lnTo>
                  <a:pt x="183672" y="702964"/>
                </a:lnTo>
                <a:lnTo>
                  <a:pt x="727181" y="531437"/>
                </a:lnTo>
                <a:lnTo>
                  <a:pt x="876286" y="451070"/>
                </a:lnTo>
                <a:lnTo>
                  <a:pt x="989855" y="418561"/>
                </a:lnTo>
                <a:lnTo>
                  <a:pt x="5809056" y="418561"/>
                </a:lnTo>
                <a:lnTo>
                  <a:pt x="5809056" y="372852"/>
                </a:lnTo>
                <a:lnTo>
                  <a:pt x="3928919" y="342601"/>
                </a:lnTo>
                <a:lnTo>
                  <a:pt x="3350059" y="325476"/>
                </a:lnTo>
                <a:lnTo>
                  <a:pt x="2758394" y="301504"/>
                </a:lnTo>
                <a:lnTo>
                  <a:pt x="2534842" y="288795"/>
                </a:lnTo>
                <a:lnTo>
                  <a:pt x="2401099" y="279143"/>
                </a:lnTo>
                <a:lnTo>
                  <a:pt x="2278372" y="268440"/>
                </a:lnTo>
                <a:lnTo>
                  <a:pt x="2165619" y="256591"/>
                </a:lnTo>
                <a:lnTo>
                  <a:pt x="2112657" y="250208"/>
                </a:lnTo>
                <a:lnTo>
                  <a:pt x="2061798" y="243504"/>
                </a:lnTo>
                <a:lnTo>
                  <a:pt x="2012910" y="236467"/>
                </a:lnTo>
                <a:lnTo>
                  <a:pt x="1965864" y="229085"/>
                </a:lnTo>
                <a:lnTo>
                  <a:pt x="1920530" y="221346"/>
                </a:lnTo>
                <a:lnTo>
                  <a:pt x="1876777" y="213240"/>
                </a:lnTo>
                <a:lnTo>
                  <a:pt x="1834475" y="204754"/>
                </a:lnTo>
                <a:lnTo>
                  <a:pt x="1793493" y="195877"/>
                </a:lnTo>
                <a:lnTo>
                  <a:pt x="1753702" y="186596"/>
                </a:lnTo>
                <a:lnTo>
                  <a:pt x="1714970" y="176901"/>
                </a:lnTo>
                <a:lnTo>
                  <a:pt x="1677168" y="166779"/>
                </a:lnTo>
                <a:lnTo>
                  <a:pt x="1640165" y="156220"/>
                </a:lnTo>
                <a:lnTo>
                  <a:pt x="1568035" y="133740"/>
                </a:lnTo>
                <a:lnTo>
                  <a:pt x="1497538" y="109367"/>
                </a:lnTo>
                <a:lnTo>
                  <a:pt x="1427630" y="83009"/>
                </a:lnTo>
                <a:lnTo>
                  <a:pt x="1215668" y="0"/>
                </a:lnTo>
                <a:close/>
              </a:path>
              <a:path w="5809615" h="734695">
                <a:moveTo>
                  <a:pt x="5809056" y="418561"/>
                </a:moveTo>
                <a:lnTo>
                  <a:pt x="989855" y="418561"/>
                </a:lnTo>
                <a:lnTo>
                  <a:pt x="1125370" y="428766"/>
                </a:lnTo>
                <a:lnTo>
                  <a:pt x="1340312" y="476535"/>
                </a:lnTo>
                <a:lnTo>
                  <a:pt x="2156198" y="621226"/>
                </a:lnTo>
                <a:lnTo>
                  <a:pt x="5809056" y="668000"/>
                </a:lnTo>
                <a:lnTo>
                  <a:pt x="5809056" y="418561"/>
                </a:lnTo>
                <a:close/>
              </a:path>
            </a:pathLst>
          </a:custGeom>
          <a:solidFill>
            <a:srgbClr val="B6AEA7">
              <a:alpha val="2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3">
            <a:extLst>
              <a:ext uri="{FF2B5EF4-FFF2-40B4-BE49-F238E27FC236}">
                <a16:creationId xmlns:a16="http://schemas.microsoft.com/office/drawing/2014/main" id="{25862F58-7023-4750-936B-1D8ECBB31B94}"/>
              </a:ext>
            </a:extLst>
          </p:cNvPr>
          <p:cNvSpPr/>
          <p:nvPr/>
        </p:nvSpPr>
        <p:spPr>
          <a:xfrm>
            <a:off x="2432992" y="3908112"/>
            <a:ext cx="5809615" cy="384175"/>
          </a:xfrm>
          <a:custGeom>
            <a:avLst/>
            <a:gdLst/>
            <a:ahLst/>
            <a:cxnLst/>
            <a:rect l="l" t="t" r="r" b="b"/>
            <a:pathLst>
              <a:path w="5809615" h="384175">
                <a:moveTo>
                  <a:pt x="0" y="383832"/>
                </a:moveTo>
                <a:lnTo>
                  <a:pt x="654062" y="169964"/>
                </a:lnTo>
                <a:lnTo>
                  <a:pt x="876935" y="36588"/>
                </a:lnTo>
                <a:lnTo>
                  <a:pt x="1075423" y="0"/>
                </a:lnTo>
                <a:lnTo>
                  <a:pt x="1330045" y="36385"/>
                </a:lnTo>
                <a:lnTo>
                  <a:pt x="1722361" y="157772"/>
                </a:lnTo>
                <a:lnTo>
                  <a:pt x="2241600" y="224866"/>
                </a:lnTo>
                <a:lnTo>
                  <a:pt x="3109874" y="255371"/>
                </a:lnTo>
                <a:lnTo>
                  <a:pt x="3833406" y="273672"/>
                </a:lnTo>
                <a:lnTo>
                  <a:pt x="4748479" y="285864"/>
                </a:lnTo>
                <a:lnTo>
                  <a:pt x="5523103" y="279768"/>
                </a:lnTo>
                <a:lnTo>
                  <a:pt x="5809068" y="283298"/>
                </a:lnTo>
              </a:path>
            </a:pathLst>
          </a:custGeom>
          <a:ln w="44450">
            <a:solidFill>
              <a:srgbClr val="B6AE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19">
            <a:extLst>
              <a:ext uri="{FF2B5EF4-FFF2-40B4-BE49-F238E27FC236}">
                <a16:creationId xmlns:a16="http://schemas.microsoft.com/office/drawing/2014/main" id="{F033F7A1-1F0F-41DE-AFB4-F90706FB151F}"/>
              </a:ext>
            </a:extLst>
          </p:cNvPr>
          <p:cNvSpPr txBox="1"/>
          <p:nvPr/>
        </p:nvSpPr>
        <p:spPr>
          <a:xfrm>
            <a:off x="3051745" y="5163759"/>
            <a:ext cx="1149209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1000" spc="-10" dirty="0">
                <a:solidFill>
                  <a:srgbClr val="231F20"/>
                </a:solidFill>
                <a:latin typeface="Arial Nova" panose="020B0504020202020204" pitchFamily="34" charset="0"/>
                <a:cs typeface="Avenir LT 35 Light"/>
              </a:rPr>
              <a:t>Sub-Saharan Africa</a:t>
            </a:r>
          </a:p>
        </p:txBody>
      </p:sp>
      <p:sp>
        <p:nvSpPr>
          <p:cNvPr id="50" name="object 20">
            <a:extLst>
              <a:ext uri="{FF2B5EF4-FFF2-40B4-BE49-F238E27FC236}">
                <a16:creationId xmlns:a16="http://schemas.microsoft.com/office/drawing/2014/main" id="{63C8D30A-A144-4E06-ABB2-D4E6B4C7132B}"/>
              </a:ext>
            </a:extLst>
          </p:cNvPr>
          <p:cNvSpPr/>
          <p:nvPr/>
        </p:nvSpPr>
        <p:spPr>
          <a:xfrm>
            <a:off x="2727745" y="5246559"/>
            <a:ext cx="252000" cy="0"/>
          </a:xfrm>
          <a:custGeom>
            <a:avLst/>
            <a:gdLst/>
            <a:ahLst/>
            <a:cxnLst/>
            <a:rect l="l" t="t" r="r" b="b"/>
            <a:pathLst>
              <a:path w="73025">
                <a:moveTo>
                  <a:pt x="72745" y="0"/>
                </a:moveTo>
                <a:lnTo>
                  <a:pt x="0" y="0"/>
                </a:lnTo>
              </a:path>
            </a:pathLst>
          </a:custGeom>
          <a:ln w="38100">
            <a:solidFill>
              <a:srgbClr val="F15A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21">
            <a:extLst>
              <a:ext uri="{FF2B5EF4-FFF2-40B4-BE49-F238E27FC236}">
                <a16:creationId xmlns:a16="http://schemas.microsoft.com/office/drawing/2014/main" id="{2B3E788C-EB65-4C9C-A630-1DB6E9728142}"/>
              </a:ext>
            </a:extLst>
          </p:cNvPr>
          <p:cNvSpPr txBox="1"/>
          <p:nvPr/>
        </p:nvSpPr>
        <p:spPr>
          <a:xfrm>
            <a:off x="5895745" y="5163759"/>
            <a:ext cx="2192764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000" spc="-10" dirty="0">
                <a:solidFill>
                  <a:srgbClr val="231F20"/>
                </a:solidFill>
                <a:latin typeface="Arial Nova" panose="020B0504020202020204" pitchFamily="34" charset="0"/>
                <a:cs typeface="Avenir LT 35 Light"/>
              </a:rPr>
              <a:t>Regions outside of sub-Saharan Africa</a:t>
            </a:r>
          </a:p>
        </p:txBody>
      </p:sp>
      <p:sp>
        <p:nvSpPr>
          <p:cNvPr id="52" name="object 22">
            <a:extLst>
              <a:ext uri="{FF2B5EF4-FFF2-40B4-BE49-F238E27FC236}">
                <a16:creationId xmlns:a16="http://schemas.microsoft.com/office/drawing/2014/main" id="{75FFFD26-2B42-4D0B-9EED-CFE354E1EA20}"/>
              </a:ext>
            </a:extLst>
          </p:cNvPr>
          <p:cNvSpPr/>
          <p:nvPr/>
        </p:nvSpPr>
        <p:spPr>
          <a:xfrm>
            <a:off x="5571745" y="5246559"/>
            <a:ext cx="252000" cy="0"/>
          </a:xfrm>
          <a:custGeom>
            <a:avLst/>
            <a:gdLst/>
            <a:ahLst/>
            <a:cxnLst/>
            <a:rect l="l" t="t" r="r" b="b"/>
            <a:pathLst>
              <a:path w="73025">
                <a:moveTo>
                  <a:pt x="72745" y="0"/>
                </a:moveTo>
                <a:lnTo>
                  <a:pt x="0" y="0"/>
                </a:lnTo>
              </a:path>
            </a:pathLst>
          </a:custGeom>
          <a:ln w="38100">
            <a:solidFill>
              <a:srgbClr val="B6AE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607555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E6543A-435F-4E43-A9D6-25A512958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365126"/>
            <a:ext cx="8090807" cy="654377"/>
          </a:xfrm>
        </p:spPr>
        <p:txBody>
          <a:bodyPr>
            <a:noAutofit/>
          </a:bodyPr>
          <a:lstStyle/>
          <a:p>
            <a:r>
              <a:rPr lang="en-GB" sz="3000" dirty="0"/>
              <a:t>Remarkable progress on HIV testing and treatment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18F1F3-61C3-479F-A849-3903FBE792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6506"/>
            <a:ext cx="9144000" cy="4625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4389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E6543A-435F-4E43-A9D6-25A512958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365126"/>
            <a:ext cx="8090807" cy="654377"/>
          </a:xfrm>
        </p:spPr>
        <p:txBody>
          <a:bodyPr>
            <a:noAutofit/>
          </a:bodyPr>
          <a:lstStyle/>
          <a:p>
            <a:r>
              <a:rPr lang="en-GB" sz="3000" dirty="0"/>
              <a:t>Remarkable progress on HIV testing and treatment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18F1F3-61C3-479F-A849-3903FBE792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6506"/>
            <a:ext cx="9144000" cy="4625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8838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3AA00-75D8-4FD9-A09B-A0CC7B118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Progress varies by region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3DC66C-23AE-4D15-AB60-60F74C4202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44879"/>
            <a:ext cx="9144000" cy="4788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1645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4EF7D533-0619-49CC-A628-BD7B644D968B}"/>
              </a:ext>
            </a:extLst>
          </p:cNvPr>
          <p:cNvSpPr txBox="1"/>
          <p:nvPr/>
        </p:nvSpPr>
        <p:spPr>
          <a:xfrm>
            <a:off x="0" y="429923"/>
            <a:ext cx="9145108" cy="490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b="1"/>
            </a:lvl1pPr>
          </a:lstStyle>
          <a:p>
            <a:pPr algn="ctr" defTabSz="844083"/>
            <a:r>
              <a:rPr lang="en-US" sz="2585" dirty="0">
                <a:solidFill>
                  <a:schemeClr val="bg1"/>
                </a:solidFill>
                <a:latin typeface="Arial"/>
              </a:rPr>
              <a:t>Progress towards 90-90-90, by region, 2015-2017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C344543-C875-43EE-8D12-1F63C32FFB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891" y="1370953"/>
            <a:ext cx="2623571" cy="231630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0DF32DD-28EE-47B1-8A6A-D5D158D4B2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0079" y="1368693"/>
            <a:ext cx="2623571" cy="23264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02E1A15-86E7-4B16-A675-CE76DE8E92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5240" y="1368693"/>
            <a:ext cx="2623571" cy="231630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8B5D29B-0C3E-4CEB-8E6A-C9E67F195F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9044" y="3854501"/>
            <a:ext cx="2623571" cy="232305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9992659-3BDD-46D1-ADC7-B80556D549E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0" y="3854501"/>
            <a:ext cx="2623571" cy="2312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6282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DD331-7D0E-4721-A000-1C813090A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Moving towards global targets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290B715-5C35-40A5-A284-45AB700884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406" y="1990148"/>
            <a:ext cx="8292019" cy="4342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559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09B8C5-8E8F-4BA6-AA02-2CE85BFFA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Country progress towards 90–90–90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35FBB7-17D4-48A7-9ABA-D96294AA90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76514"/>
            <a:ext cx="9144000" cy="4788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8176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UNAIDS Global">
      <a:dk1>
        <a:sysClr val="windowText" lastClr="000000"/>
      </a:dk1>
      <a:lt1>
        <a:sysClr val="window" lastClr="FFFFFF"/>
      </a:lt1>
      <a:dk2>
        <a:srgbClr val="70C8BE"/>
      </a:dk2>
      <a:lt2>
        <a:srgbClr val="B6AEA7"/>
      </a:lt2>
      <a:accent1>
        <a:srgbClr val="70C8BE"/>
      </a:accent1>
      <a:accent2>
        <a:srgbClr val="F15B40"/>
      </a:accent2>
      <a:accent3>
        <a:srgbClr val="00A99A"/>
      </a:accent3>
      <a:accent4>
        <a:srgbClr val="78BCC1"/>
      </a:accent4>
      <a:accent5>
        <a:srgbClr val="78A7B7"/>
      </a:accent5>
      <a:accent6>
        <a:srgbClr val="CDC884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UNAIDS Global">
      <a:dk1>
        <a:sysClr val="windowText" lastClr="000000"/>
      </a:dk1>
      <a:lt1>
        <a:sysClr val="window" lastClr="FFFFFF"/>
      </a:lt1>
      <a:dk2>
        <a:srgbClr val="70C8BE"/>
      </a:dk2>
      <a:lt2>
        <a:srgbClr val="B6AEA7"/>
      </a:lt2>
      <a:accent1>
        <a:srgbClr val="70C8BE"/>
      </a:accent1>
      <a:accent2>
        <a:srgbClr val="F15B40"/>
      </a:accent2>
      <a:accent3>
        <a:srgbClr val="00A99A"/>
      </a:accent3>
      <a:accent4>
        <a:srgbClr val="78BCC1"/>
      </a:accent4>
      <a:accent5>
        <a:srgbClr val="78A7B7"/>
      </a:accent5>
      <a:accent6>
        <a:srgbClr val="CDC884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2092</TotalTime>
  <Words>296</Words>
  <Application>Microsoft Office PowerPoint</Application>
  <PresentationFormat>On-screen Show (4:3)</PresentationFormat>
  <Paragraphs>100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ＭＳ Ｐゴシック</vt:lpstr>
      <vt:lpstr>Arial</vt:lpstr>
      <vt:lpstr>Arial Nova</vt:lpstr>
      <vt:lpstr>Arial Nova Light</vt:lpstr>
      <vt:lpstr>Avenir LT 35 Light</vt:lpstr>
      <vt:lpstr>Calibri</vt:lpstr>
      <vt:lpstr>Courier New</vt:lpstr>
      <vt:lpstr>Wingdings</vt:lpstr>
      <vt:lpstr>Office Theme</vt:lpstr>
      <vt:lpstr>1_Custom Design</vt:lpstr>
      <vt:lpstr>Custom Design</vt:lpstr>
      <vt:lpstr>PowerPoint Presentation</vt:lpstr>
      <vt:lpstr>AIDS-related deaths the lowest this century</vt:lpstr>
      <vt:lpstr>Little change in new HIV infections outside of sub-Saharan Africa</vt:lpstr>
      <vt:lpstr>Remarkable progress on HIV testing and treatment</vt:lpstr>
      <vt:lpstr>Remarkable progress on HIV testing and treatment</vt:lpstr>
      <vt:lpstr>Progress varies by region</vt:lpstr>
      <vt:lpstr>PowerPoint Presentation</vt:lpstr>
      <vt:lpstr>Moving towards global targets</vt:lpstr>
      <vt:lpstr>Country progress towards 90–90–90 </vt:lpstr>
      <vt:lpstr>Moving towards global targets</vt:lpstr>
      <vt:lpstr>Moving towards global targets</vt:lpstr>
      <vt:lpstr>Treatment access often lower among key populations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FONTAINE, Christopher</dc:creator>
  <cp:lastModifiedBy>GHYS, Peter Denis</cp:lastModifiedBy>
  <cp:revision>6</cp:revision>
  <dcterms:created xsi:type="dcterms:W3CDTF">2018-07-16T19:24:19Z</dcterms:created>
  <dcterms:modified xsi:type="dcterms:W3CDTF">2018-07-20T18:13:19Z</dcterms:modified>
</cp:coreProperties>
</file>